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8" r:id="rId1"/>
  </p:sldMasterIdLst>
  <p:handoutMasterIdLst>
    <p:handoutMasterId r:id="rId23"/>
  </p:handoutMasterIdLst>
  <p:sldIdLst>
    <p:sldId id="256" r:id="rId2"/>
    <p:sldId id="257" r:id="rId3"/>
    <p:sldId id="258" r:id="rId4"/>
    <p:sldId id="259" r:id="rId5"/>
    <p:sldId id="262"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B31D68-AF7C-4823-A097-4E4A3DFCE763}" v="117" dt="2020-12-16T08:31:29.1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5" autoAdjust="0"/>
    <p:restoredTop sz="94660"/>
  </p:normalViewPr>
  <p:slideViewPr>
    <p:cSldViewPr snapToGrid="0">
      <p:cViewPr varScale="1">
        <p:scale>
          <a:sx n="67" d="100"/>
          <a:sy n="67" d="100"/>
        </p:scale>
        <p:origin x="90" y="276"/>
      </p:cViewPr>
      <p:guideLst/>
    </p:cSldViewPr>
  </p:slideViewPr>
  <p:notesTextViewPr>
    <p:cViewPr>
      <p:scale>
        <a:sx n="1" d="1"/>
        <a:sy n="1" d="1"/>
      </p:scale>
      <p:origin x="0" y="0"/>
    </p:cViewPr>
  </p:notesTextViewPr>
  <p:notesViewPr>
    <p:cSldViewPr snapToGrid="0">
      <p:cViewPr varScale="1">
        <p:scale>
          <a:sx n="70" d="100"/>
          <a:sy n="70" d="100"/>
        </p:scale>
        <p:origin x="2547" y="5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yerdylan57.perso@outlook.fr" userId="6b8615d6c369c7d0" providerId="LiveId" clId="{2EB31D68-AF7C-4823-A097-4E4A3DFCE763}"/>
    <pc:docChg chg="undo custSel addSld delSld modSld sldOrd">
      <pc:chgData name="meyerdylan57.perso@outlook.fr" userId="6b8615d6c369c7d0" providerId="LiveId" clId="{2EB31D68-AF7C-4823-A097-4E4A3DFCE763}" dt="2020-12-16T08:31:29.147" v="4545" actId="20577"/>
      <pc:docMkLst>
        <pc:docMk/>
      </pc:docMkLst>
      <pc:sldChg chg="modAnim">
        <pc:chgData name="meyerdylan57.perso@outlook.fr" userId="6b8615d6c369c7d0" providerId="LiveId" clId="{2EB31D68-AF7C-4823-A097-4E4A3DFCE763}" dt="2020-12-16T08:00:23.071" v="4480"/>
        <pc:sldMkLst>
          <pc:docMk/>
          <pc:sldMk cId="2298247474" sldId="256"/>
        </pc:sldMkLst>
      </pc:sldChg>
      <pc:sldChg chg="modSp mod modAnim">
        <pc:chgData name="meyerdylan57.perso@outlook.fr" userId="6b8615d6c369c7d0" providerId="LiveId" clId="{2EB31D68-AF7C-4823-A097-4E4A3DFCE763}" dt="2020-12-16T08:01:15.003" v="4481"/>
        <pc:sldMkLst>
          <pc:docMk/>
          <pc:sldMk cId="2255426806" sldId="257"/>
        </pc:sldMkLst>
        <pc:spChg chg="mod">
          <ac:chgData name="meyerdylan57.perso@outlook.fr" userId="6b8615d6c369c7d0" providerId="LiveId" clId="{2EB31D68-AF7C-4823-A097-4E4A3DFCE763}" dt="2020-12-16T06:50:57.294" v="69" actId="20577"/>
          <ac:spMkLst>
            <pc:docMk/>
            <pc:sldMk cId="2255426806" sldId="257"/>
            <ac:spMk id="3" creationId="{72138844-6AD3-4A1E-AE05-034F58974100}"/>
          </ac:spMkLst>
        </pc:spChg>
      </pc:sldChg>
      <pc:sldChg chg="modSp new mod modAnim">
        <pc:chgData name="meyerdylan57.perso@outlook.fr" userId="6b8615d6c369c7d0" providerId="LiveId" clId="{2EB31D68-AF7C-4823-A097-4E4A3DFCE763}" dt="2020-12-16T08:28:17.833" v="4493" actId="5793"/>
        <pc:sldMkLst>
          <pc:docMk/>
          <pc:sldMk cId="3607687137" sldId="258"/>
        </pc:sldMkLst>
        <pc:spChg chg="mod">
          <ac:chgData name="meyerdylan57.perso@outlook.fr" userId="6b8615d6c369c7d0" providerId="LiveId" clId="{2EB31D68-AF7C-4823-A097-4E4A3DFCE763}" dt="2020-12-16T06:51:22.264" v="118" actId="20577"/>
          <ac:spMkLst>
            <pc:docMk/>
            <pc:sldMk cId="3607687137" sldId="258"/>
            <ac:spMk id="2" creationId="{10034A98-F3AD-4B4E-93DF-E42F9BF10946}"/>
          </ac:spMkLst>
        </pc:spChg>
        <pc:spChg chg="mod">
          <ac:chgData name="meyerdylan57.perso@outlook.fr" userId="6b8615d6c369c7d0" providerId="LiveId" clId="{2EB31D68-AF7C-4823-A097-4E4A3DFCE763}" dt="2020-12-16T08:28:17.833" v="4493" actId="5793"/>
          <ac:spMkLst>
            <pc:docMk/>
            <pc:sldMk cId="3607687137" sldId="258"/>
            <ac:spMk id="3" creationId="{28303D9E-3E95-4D0B-AF17-860E53AEF4B4}"/>
          </ac:spMkLst>
        </pc:spChg>
      </pc:sldChg>
      <pc:sldChg chg="addSp delSp modSp add mod">
        <pc:chgData name="meyerdylan57.perso@outlook.fr" userId="6b8615d6c369c7d0" providerId="LiveId" clId="{2EB31D68-AF7C-4823-A097-4E4A3DFCE763}" dt="2020-12-16T07:07:14.489" v="441" actId="207"/>
        <pc:sldMkLst>
          <pc:docMk/>
          <pc:sldMk cId="1965123009" sldId="259"/>
        </pc:sldMkLst>
        <pc:spChg chg="del mod">
          <ac:chgData name="meyerdylan57.perso@outlook.fr" userId="6b8615d6c369c7d0" providerId="LiveId" clId="{2EB31D68-AF7C-4823-A097-4E4A3DFCE763}" dt="2020-12-16T07:02:48.653" v="239" actId="478"/>
          <ac:spMkLst>
            <pc:docMk/>
            <pc:sldMk cId="1965123009" sldId="259"/>
            <ac:spMk id="3" creationId="{28303D9E-3E95-4D0B-AF17-860E53AEF4B4}"/>
          </ac:spMkLst>
        </pc:spChg>
        <pc:spChg chg="add mod">
          <ac:chgData name="meyerdylan57.perso@outlook.fr" userId="6b8615d6c369c7d0" providerId="LiveId" clId="{2EB31D68-AF7C-4823-A097-4E4A3DFCE763}" dt="2020-12-16T07:05:33.847" v="410" actId="115"/>
          <ac:spMkLst>
            <pc:docMk/>
            <pc:sldMk cId="1965123009" sldId="259"/>
            <ac:spMk id="4" creationId="{8D126620-405F-4FC9-8E2A-A338A4E04AB7}"/>
          </ac:spMkLst>
        </pc:spChg>
        <pc:spChg chg="add mod">
          <ac:chgData name="meyerdylan57.perso@outlook.fr" userId="6b8615d6c369c7d0" providerId="LiveId" clId="{2EB31D68-AF7C-4823-A097-4E4A3DFCE763}" dt="2020-12-16T07:06:55.314" v="440" actId="1076"/>
          <ac:spMkLst>
            <pc:docMk/>
            <pc:sldMk cId="1965123009" sldId="259"/>
            <ac:spMk id="5" creationId="{3D793394-3D58-4763-8A12-F43D5F399BAF}"/>
          </ac:spMkLst>
        </pc:spChg>
        <pc:spChg chg="add mod">
          <ac:chgData name="meyerdylan57.perso@outlook.fr" userId="6b8615d6c369c7d0" providerId="LiveId" clId="{2EB31D68-AF7C-4823-A097-4E4A3DFCE763}" dt="2020-12-16T07:07:14.489" v="441" actId="207"/>
          <ac:spMkLst>
            <pc:docMk/>
            <pc:sldMk cId="1965123009" sldId="259"/>
            <ac:spMk id="6" creationId="{97C270C4-77C1-43FC-8DC5-BA42C1C778DB}"/>
          </ac:spMkLst>
        </pc:spChg>
        <pc:spChg chg="add mod">
          <ac:chgData name="meyerdylan57.perso@outlook.fr" userId="6b8615d6c369c7d0" providerId="LiveId" clId="{2EB31D68-AF7C-4823-A097-4E4A3DFCE763}" dt="2020-12-16T07:05:24.184" v="407" actId="207"/>
          <ac:spMkLst>
            <pc:docMk/>
            <pc:sldMk cId="1965123009" sldId="259"/>
            <ac:spMk id="7" creationId="{E38B3291-631F-4B61-9EA5-56E5B4353C93}"/>
          </ac:spMkLst>
        </pc:spChg>
      </pc:sldChg>
      <pc:sldChg chg="modSp new mod">
        <pc:chgData name="meyerdylan57.perso@outlook.fr" userId="6b8615d6c369c7d0" providerId="LiveId" clId="{2EB31D68-AF7C-4823-A097-4E4A3DFCE763}" dt="2020-12-16T08:29:43.088" v="4499" actId="20577"/>
        <pc:sldMkLst>
          <pc:docMk/>
          <pc:sldMk cId="3407803999" sldId="260"/>
        </pc:sldMkLst>
        <pc:spChg chg="mod">
          <ac:chgData name="meyerdylan57.perso@outlook.fr" userId="6b8615d6c369c7d0" providerId="LiveId" clId="{2EB31D68-AF7C-4823-A097-4E4A3DFCE763}" dt="2020-12-16T07:15:13.450" v="1005" actId="313"/>
          <ac:spMkLst>
            <pc:docMk/>
            <pc:sldMk cId="3407803999" sldId="260"/>
            <ac:spMk id="2" creationId="{599308E8-1A12-42A3-9A64-43C754CF10D7}"/>
          </ac:spMkLst>
        </pc:spChg>
        <pc:spChg chg="mod">
          <ac:chgData name="meyerdylan57.perso@outlook.fr" userId="6b8615d6c369c7d0" providerId="LiveId" clId="{2EB31D68-AF7C-4823-A097-4E4A3DFCE763}" dt="2020-12-16T08:29:43.088" v="4499" actId="20577"/>
          <ac:spMkLst>
            <pc:docMk/>
            <pc:sldMk cId="3407803999" sldId="260"/>
            <ac:spMk id="3" creationId="{6640A7CB-FB2F-429B-99AE-B9132835A6A4}"/>
          </ac:spMkLst>
        </pc:spChg>
      </pc:sldChg>
      <pc:sldChg chg="modSp new mod modAnim">
        <pc:chgData name="meyerdylan57.perso@outlook.fr" userId="6b8615d6c369c7d0" providerId="LiveId" clId="{2EB31D68-AF7C-4823-A097-4E4A3DFCE763}" dt="2020-12-16T08:17:16.839" v="4482"/>
        <pc:sldMkLst>
          <pc:docMk/>
          <pc:sldMk cId="442282086" sldId="261"/>
        </pc:sldMkLst>
        <pc:spChg chg="mod">
          <ac:chgData name="meyerdylan57.perso@outlook.fr" userId="6b8615d6c369c7d0" providerId="LiveId" clId="{2EB31D68-AF7C-4823-A097-4E4A3DFCE763}" dt="2020-12-16T07:21:33.648" v="1439" actId="20577"/>
          <ac:spMkLst>
            <pc:docMk/>
            <pc:sldMk cId="442282086" sldId="261"/>
            <ac:spMk id="2" creationId="{42A1B542-9F9E-465F-9EE1-0D26DE8BC59B}"/>
          </ac:spMkLst>
        </pc:spChg>
        <pc:spChg chg="mod">
          <ac:chgData name="meyerdylan57.perso@outlook.fr" userId="6b8615d6c369c7d0" providerId="LiveId" clId="{2EB31D68-AF7C-4823-A097-4E4A3DFCE763}" dt="2020-12-16T07:37:51.943" v="2173" actId="115"/>
          <ac:spMkLst>
            <pc:docMk/>
            <pc:sldMk cId="442282086" sldId="261"/>
            <ac:spMk id="3" creationId="{062E51E8-8FE3-4500-8C3B-7171FD624AD7}"/>
          </ac:spMkLst>
        </pc:spChg>
      </pc:sldChg>
      <pc:sldChg chg="modSp add mod ord">
        <pc:chgData name="meyerdylan57.perso@outlook.fr" userId="6b8615d6c369c7d0" providerId="LiveId" clId="{2EB31D68-AF7C-4823-A097-4E4A3DFCE763}" dt="2020-12-16T07:24:20.800" v="1527" actId="114"/>
        <pc:sldMkLst>
          <pc:docMk/>
          <pc:sldMk cId="1393031937" sldId="262"/>
        </pc:sldMkLst>
        <pc:spChg chg="mod">
          <ac:chgData name="meyerdylan57.perso@outlook.fr" userId="6b8615d6c369c7d0" providerId="LiveId" clId="{2EB31D68-AF7C-4823-A097-4E4A3DFCE763}" dt="2020-12-16T07:24:20.800" v="1527" actId="114"/>
          <ac:spMkLst>
            <pc:docMk/>
            <pc:sldMk cId="1393031937" sldId="262"/>
            <ac:spMk id="3" creationId="{28303D9E-3E95-4D0B-AF17-860E53AEF4B4}"/>
          </ac:spMkLst>
        </pc:spChg>
      </pc:sldChg>
      <pc:sldChg chg="modSp new mod">
        <pc:chgData name="meyerdylan57.perso@outlook.fr" userId="6b8615d6c369c7d0" providerId="LiveId" clId="{2EB31D68-AF7C-4823-A097-4E4A3DFCE763}" dt="2020-12-16T08:30:27.866" v="4503" actId="20577"/>
        <pc:sldMkLst>
          <pc:docMk/>
          <pc:sldMk cId="3797887646" sldId="263"/>
        </pc:sldMkLst>
        <pc:spChg chg="mod">
          <ac:chgData name="meyerdylan57.perso@outlook.fr" userId="6b8615d6c369c7d0" providerId="LiveId" clId="{2EB31D68-AF7C-4823-A097-4E4A3DFCE763}" dt="2020-12-16T08:30:27.866" v="4503" actId="20577"/>
          <ac:spMkLst>
            <pc:docMk/>
            <pc:sldMk cId="3797887646" sldId="263"/>
            <ac:spMk id="2" creationId="{398F8725-C32B-482B-8EA5-D16E7A779511}"/>
          </ac:spMkLst>
        </pc:spChg>
        <pc:spChg chg="mod">
          <ac:chgData name="meyerdylan57.perso@outlook.fr" userId="6b8615d6c369c7d0" providerId="LiveId" clId="{2EB31D68-AF7C-4823-A097-4E4A3DFCE763}" dt="2020-12-16T07:43:32.595" v="2495" actId="9"/>
          <ac:spMkLst>
            <pc:docMk/>
            <pc:sldMk cId="3797887646" sldId="263"/>
            <ac:spMk id="3" creationId="{D81568FE-B41B-483A-8E51-6F0868FC8ACF}"/>
          </ac:spMkLst>
        </pc:spChg>
      </pc:sldChg>
      <pc:sldChg chg="modSp new mod modAnim">
        <pc:chgData name="meyerdylan57.perso@outlook.fr" userId="6b8615d6c369c7d0" providerId="LiveId" clId="{2EB31D68-AF7C-4823-A097-4E4A3DFCE763}" dt="2020-12-16T08:31:05.886" v="4544" actId="20577"/>
        <pc:sldMkLst>
          <pc:docMk/>
          <pc:sldMk cId="209038781" sldId="264"/>
        </pc:sldMkLst>
        <pc:spChg chg="mod">
          <ac:chgData name="meyerdylan57.perso@outlook.fr" userId="6b8615d6c369c7d0" providerId="LiveId" clId="{2EB31D68-AF7C-4823-A097-4E4A3DFCE763}" dt="2020-12-16T07:44:06.841" v="2525" actId="20577"/>
          <ac:spMkLst>
            <pc:docMk/>
            <pc:sldMk cId="209038781" sldId="264"/>
            <ac:spMk id="2" creationId="{3ED53CDB-89C4-44ED-952F-ED6B479B56E4}"/>
          </ac:spMkLst>
        </pc:spChg>
        <pc:spChg chg="mod">
          <ac:chgData name="meyerdylan57.perso@outlook.fr" userId="6b8615d6c369c7d0" providerId="LiveId" clId="{2EB31D68-AF7C-4823-A097-4E4A3DFCE763}" dt="2020-12-16T08:31:05.886" v="4544" actId="20577"/>
          <ac:spMkLst>
            <pc:docMk/>
            <pc:sldMk cId="209038781" sldId="264"/>
            <ac:spMk id="3" creationId="{2B8B4003-B974-43D7-81A8-6407AD1A102A}"/>
          </ac:spMkLst>
        </pc:spChg>
      </pc:sldChg>
      <pc:sldChg chg="modSp add mod">
        <pc:chgData name="meyerdylan57.perso@outlook.fr" userId="6b8615d6c369c7d0" providerId="LiveId" clId="{2EB31D68-AF7C-4823-A097-4E4A3DFCE763}" dt="2020-12-16T07:46:04.280" v="2717" actId="403"/>
        <pc:sldMkLst>
          <pc:docMk/>
          <pc:sldMk cId="4117985020" sldId="265"/>
        </pc:sldMkLst>
        <pc:spChg chg="mod">
          <ac:chgData name="meyerdylan57.perso@outlook.fr" userId="6b8615d6c369c7d0" providerId="LiveId" clId="{2EB31D68-AF7C-4823-A097-4E4A3DFCE763}" dt="2020-12-16T07:46:04.280" v="2717" actId="403"/>
          <ac:spMkLst>
            <pc:docMk/>
            <pc:sldMk cId="4117985020" sldId="265"/>
            <ac:spMk id="3" creationId="{2B8B4003-B974-43D7-81A8-6407AD1A102A}"/>
          </ac:spMkLst>
        </pc:spChg>
      </pc:sldChg>
      <pc:sldChg chg="modSp add mod modAnim">
        <pc:chgData name="meyerdylan57.perso@outlook.fr" userId="6b8615d6c369c7d0" providerId="LiveId" clId="{2EB31D68-AF7C-4823-A097-4E4A3DFCE763}" dt="2020-12-16T08:19:17.113" v="4484"/>
        <pc:sldMkLst>
          <pc:docMk/>
          <pc:sldMk cId="2342809169" sldId="266"/>
        </pc:sldMkLst>
        <pc:spChg chg="mod">
          <ac:chgData name="meyerdylan57.perso@outlook.fr" userId="6b8615d6c369c7d0" providerId="LiveId" clId="{2EB31D68-AF7C-4823-A097-4E4A3DFCE763}" dt="2020-12-16T07:46:44.923" v="2845" actId="20577"/>
          <ac:spMkLst>
            <pc:docMk/>
            <pc:sldMk cId="2342809169" sldId="266"/>
            <ac:spMk id="3" creationId="{2B8B4003-B974-43D7-81A8-6407AD1A102A}"/>
          </ac:spMkLst>
        </pc:spChg>
      </pc:sldChg>
      <pc:sldChg chg="modSp add mod modAnim">
        <pc:chgData name="meyerdylan57.perso@outlook.fr" userId="6b8615d6c369c7d0" providerId="LiveId" clId="{2EB31D68-AF7C-4823-A097-4E4A3DFCE763}" dt="2020-12-16T08:31:29.147" v="4545" actId="20577"/>
        <pc:sldMkLst>
          <pc:docMk/>
          <pc:sldMk cId="3024108290" sldId="267"/>
        </pc:sldMkLst>
        <pc:spChg chg="mod">
          <ac:chgData name="meyerdylan57.perso@outlook.fr" userId="6b8615d6c369c7d0" providerId="LiveId" clId="{2EB31D68-AF7C-4823-A097-4E4A3DFCE763}" dt="2020-12-16T08:31:29.147" v="4545" actId="20577"/>
          <ac:spMkLst>
            <pc:docMk/>
            <pc:sldMk cId="3024108290" sldId="267"/>
            <ac:spMk id="3" creationId="{2B8B4003-B974-43D7-81A8-6407AD1A102A}"/>
          </ac:spMkLst>
        </pc:spChg>
      </pc:sldChg>
      <pc:sldChg chg="modSp add mod modAnim">
        <pc:chgData name="meyerdylan57.perso@outlook.fr" userId="6b8615d6c369c7d0" providerId="LiveId" clId="{2EB31D68-AF7C-4823-A097-4E4A3DFCE763}" dt="2020-12-16T08:19:47.251" v="4486"/>
        <pc:sldMkLst>
          <pc:docMk/>
          <pc:sldMk cId="3650635612" sldId="268"/>
        </pc:sldMkLst>
        <pc:spChg chg="mod">
          <ac:chgData name="meyerdylan57.perso@outlook.fr" userId="6b8615d6c369c7d0" providerId="LiveId" clId="{2EB31D68-AF7C-4823-A097-4E4A3DFCE763}" dt="2020-12-16T07:48:38.293" v="3120" actId="20577"/>
          <ac:spMkLst>
            <pc:docMk/>
            <pc:sldMk cId="3650635612" sldId="268"/>
            <ac:spMk id="3" creationId="{2B8B4003-B974-43D7-81A8-6407AD1A102A}"/>
          </ac:spMkLst>
        </pc:spChg>
      </pc:sldChg>
      <pc:sldChg chg="modSp add mod modAnim">
        <pc:chgData name="meyerdylan57.perso@outlook.fr" userId="6b8615d6c369c7d0" providerId="LiveId" clId="{2EB31D68-AF7C-4823-A097-4E4A3DFCE763}" dt="2020-12-16T08:20:01.368" v="4487"/>
        <pc:sldMkLst>
          <pc:docMk/>
          <pc:sldMk cId="2816737461" sldId="269"/>
        </pc:sldMkLst>
        <pc:spChg chg="mod">
          <ac:chgData name="meyerdylan57.perso@outlook.fr" userId="6b8615d6c369c7d0" providerId="LiveId" clId="{2EB31D68-AF7C-4823-A097-4E4A3DFCE763}" dt="2020-12-16T07:49:21.604" v="3253" actId="20577"/>
          <ac:spMkLst>
            <pc:docMk/>
            <pc:sldMk cId="2816737461" sldId="269"/>
            <ac:spMk id="3" creationId="{2B8B4003-B974-43D7-81A8-6407AD1A102A}"/>
          </ac:spMkLst>
        </pc:spChg>
      </pc:sldChg>
      <pc:sldChg chg="modSp add mod modAnim">
        <pc:chgData name="meyerdylan57.perso@outlook.fr" userId="6b8615d6c369c7d0" providerId="LiveId" clId="{2EB31D68-AF7C-4823-A097-4E4A3DFCE763}" dt="2020-12-16T08:20:15.160" v="4488"/>
        <pc:sldMkLst>
          <pc:docMk/>
          <pc:sldMk cId="1530331213" sldId="270"/>
        </pc:sldMkLst>
        <pc:spChg chg="mod">
          <ac:chgData name="meyerdylan57.perso@outlook.fr" userId="6b8615d6c369c7d0" providerId="LiveId" clId="{2EB31D68-AF7C-4823-A097-4E4A3DFCE763}" dt="2020-12-16T07:50:24.156" v="3375" actId="20577"/>
          <ac:spMkLst>
            <pc:docMk/>
            <pc:sldMk cId="1530331213" sldId="270"/>
            <ac:spMk id="3" creationId="{2B8B4003-B974-43D7-81A8-6407AD1A102A}"/>
          </ac:spMkLst>
        </pc:spChg>
      </pc:sldChg>
      <pc:sldChg chg="modSp new mod modAnim">
        <pc:chgData name="meyerdylan57.perso@outlook.fr" userId="6b8615d6c369c7d0" providerId="LiveId" clId="{2EB31D68-AF7C-4823-A097-4E4A3DFCE763}" dt="2020-12-16T08:20:31.831" v="4489"/>
        <pc:sldMkLst>
          <pc:docMk/>
          <pc:sldMk cId="1579250004" sldId="271"/>
        </pc:sldMkLst>
        <pc:spChg chg="mod">
          <ac:chgData name="meyerdylan57.perso@outlook.fr" userId="6b8615d6c369c7d0" providerId="LiveId" clId="{2EB31D68-AF7C-4823-A097-4E4A3DFCE763}" dt="2020-12-16T07:51:05.944" v="3406" actId="20577"/>
          <ac:spMkLst>
            <pc:docMk/>
            <pc:sldMk cId="1579250004" sldId="271"/>
            <ac:spMk id="2" creationId="{9B4A88E8-F0F8-4840-BACC-ED9F1D243FA3}"/>
          </ac:spMkLst>
        </pc:spChg>
        <pc:spChg chg="mod">
          <ac:chgData name="meyerdylan57.perso@outlook.fr" userId="6b8615d6c369c7d0" providerId="LiveId" clId="{2EB31D68-AF7C-4823-A097-4E4A3DFCE763}" dt="2020-12-16T07:51:42.966" v="3538" actId="20577"/>
          <ac:spMkLst>
            <pc:docMk/>
            <pc:sldMk cId="1579250004" sldId="271"/>
            <ac:spMk id="3" creationId="{CAD5CB77-91AE-444B-8074-6D2255798726}"/>
          </ac:spMkLst>
        </pc:spChg>
      </pc:sldChg>
      <pc:sldChg chg="add del">
        <pc:chgData name="meyerdylan57.perso@outlook.fr" userId="6b8615d6c369c7d0" providerId="LiveId" clId="{2EB31D68-AF7C-4823-A097-4E4A3DFCE763}" dt="2020-12-16T07:50:28.351" v="3376" actId="47"/>
        <pc:sldMkLst>
          <pc:docMk/>
          <pc:sldMk cId="2221353949" sldId="271"/>
        </pc:sldMkLst>
      </pc:sldChg>
      <pc:sldChg chg="modSp new mod">
        <pc:chgData name="meyerdylan57.perso@outlook.fr" userId="6b8615d6c369c7d0" providerId="LiveId" clId="{2EB31D68-AF7C-4823-A097-4E4A3DFCE763}" dt="2020-12-16T07:53:47.838" v="3795" actId="20577"/>
        <pc:sldMkLst>
          <pc:docMk/>
          <pc:sldMk cId="4004972028" sldId="272"/>
        </pc:sldMkLst>
        <pc:spChg chg="mod">
          <ac:chgData name="meyerdylan57.perso@outlook.fr" userId="6b8615d6c369c7d0" providerId="LiveId" clId="{2EB31D68-AF7C-4823-A097-4E4A3DFCE763}" dt="2020-12-16T07:52:31.695" v="3630" actId="20577"/>
          <ac:spMkLst>
            <pc:docMk/>
            <pc:sldMk cId="4004972028" sldId="272"/>
            <ac:spMk id="2" creationId="{936C1A77-9366-45F7-A562-F72CCD26A5D6}"/>
          </ac:spMkLst>
        </pc:spChg>
        <pc:spChg chg="mod">
          <ac:chgData name="meyerdylan57.perso@outlook.fr" userId="6b8615d6c369c7d0" providerId="LiveId" clId="{2EB31D68-AF7C-4823-A097-4E4A3DFCE763}" dt="2020-12-16T07:53:47.838" v="3795" actId="20577"/>
          <ac:spMkLst>
            <pc:docMk/>
            <pc:sldMk cId="4004972028" sldId="272"/>
            <ac:spMk id="3" creationId="{34B97600-CD43-441B-8A93-32FA732C52D0}"/>
          </ac:spMkLst>
        </pc:spChg>
      </pc:sldChg>
      <pc:sldChg chg="modSp add mod">
        <pc:chgData name="meyerdylan57.perso@outlook.fr" userId="6b8615d6c369c7d0" providerId="LiveId" clId="{2EB31D68-AF7C-4823-A097-4E4A3DFCE763}" dt="2020-12-16T07:55:57.386" v="4090" actId="20577"/>
        <pc:sldMkLst>
          <pc:docMk/>
          <pc:sldMk cId="1225832441" sldId="273"/>
        </pc:sldMkLst>
        <pc:spChg chg="mod">
          <ac:chgData name="meyerdylan57.perso@outlook.fr" userId="6b8615d6c369c7d0" providerId="LiveId" clId="{2EB31D68-AF7C-4823-A097-4E4A3DFCE763}" dt="2020-12-16T07:55:57.386" v="4090" actId="20577"/>
          <ac:spMkLst>
            <pc:docMk/>
            <pc:sldMk cId="1225832441" sldId="273"/>
            <ac:spMk id="3" creationId="{34B97600-CD43-441B-8A93-32FA732C52D0}"/>
          </ac:spMkLst>
        </pc:spChg>
      </pc:sldChg>
      <pc:sldChg chg="modSp add mod">
        <pc:chgData name="meyerdylan57.perso@outlook.fr" userId="6b8615d6c369c7d0" providerId="LiveId" clId="{2EB31D68-AF7C-4823-A097-4E4A3DFCE763}" dt="2020-12-16T07:57:14.739" v="4292" actId="20577"/>
        <pc:sldMkLst>
          <pc:docMk/>
          <pc:sldMk cId="278489076" sldId="274"/>
        </pc:sldMkLst>
        <pc:spChg chg="mod">
          <ac:chgData name="meyerdylan57.perso@outlook.fr" userId="6b8615d6c369c7d0" providerId="LiveId" clId="{2EB31D68-AF7C-4823-A097-4E4A3DFCE763}" dt="2020-12-16T07:57:14.739" v="4292" actId="20577"/>
          <ac:spMkLst>
            <pc:docMk/>
            <pc:sldMk cId="278489076" sldId="274"/>
            <ac:spMk id="3" creationId="{34B97600-CD43-441B-8A93-32FA732C52D0}"/>
          </ac:spMkLst>
        </pc:spChg>
      </pc:sldChg>
      <pc:sldChg chg="modSp new mod">
        <pc:chgData name="meyerdylan57.perso@outlook.fr" userId="6b8615d6c369c7d0" providerId="LiveId" clId="{2EB31D68-AF7C-4823-A097-4E4A3DFCE763}" dt="2020-12-16T07:58:16.875" v="4402"/>
        <pc:sldMkLst>
          <pc:docMk/>
          <pc:sldMk cId="3471536961" sldId="275"/>
        </pc:sldMkLst>
        <pc:spChg chg="mod">
          <ac:chgData name="meyerdylan57.perso@outlook.fr" userId="6b8615d6c369c7d0" providerId="LiveId" clId="{2EB31D68-AF7C-4823-A097-4E4A3DFCE763}" dt="2020-12-16T07:58:16.875" v="4402"/>
          <ac:spMkLst>
            <pc:docMk/>
            <pc:sldMk cId="3471536961" sldId="275"/>
            <ac:spMk id="2" creationId="{B2454D75-828D-47D1-8814-C118699CFF01}"/>
          </ac:spMkLst>
        </pc:spChg>
        <pc:spChg chg="mod">
          <ac:chgData name="meyerdylan57.perso@outlook.fr" userId="6b8615d6c369c7d0" providerId="LiveId" clId="{2EB31D68-AF7C-4823-A097-4E4A3DFCE763}" dt="2020-12-16T07:57:58.398" v="4401" actId="20577"/>
          <ac:spMkLst>
            <pc:docMk/>
            <pc:sldMk cId="3471536961" sldId="275"/>
            <ac:spMk id="3" creationId="{0D75CBBF-E6EB-4822-BCD1-73EA50DDEFB2}"/>
          </ac:spMkLst>
        </pc:spChg>
      </pc:sldChg>
      <pc:sldChg chg="modSp add mod">
        <pc:chgData name="meyerdylan57.perso@outlook.fr" userId="6b8615d6c369c7d0" providerId="LiveId" clId="{2EB31D68-AF7C-4823-A097-4E4A3DFCE763}" dt="2020-12-16T07:58:52.680" v="4479" actId="20577"/>
        <pc:sldMkLst>
          <pc:docMk/>
          <pc:sldMk cId="272818684" sldId="276"/>
        </pc:sldMkLst>
        <pc:spChg chg="mod">
          <ac:chgData name="meyerdylan57.perso@outlook.fr" userId="6b8615d6c369c7d0" providerId="LiveId" clId="{2EB31D68-AF7C-4823-A097-4E4A3DFCE763}" dt="2020-12-16T07:58:52.680" v="4479" actId="20577"/>
          <ac:spMkLst>
            <pc:docMk/>
            <pc:sldMk cId="272818684" sldId="276"/>
            <ac:spMk id="3" creationId="{0D75CBBF-E6EB-4822-BCD1-73EA50DDEFB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3235C284-5D0A-427C-94B7-776AA10C8CB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F3317FF8-FA38-4427-9010-09A79F1513A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8224B2-50F8-4350-9B54-0D3C4372B424}" type="datetimeFigureOut">
              <a:rPr lang="fr-FR" smtClean="0"/>
              <a:t>12/01/2021</a:t>
            </a:fld>
            <a:endParaRPr lang="fr-FR"/>
          </a:p>
        </p:txBody>
      </p:sp>
      <p:sp>
        <p:nvSpPr>
          <p:cNvPr id="4" name="Espace réservé du pied de page 3">
            <a:extLst>
              <a:ext uri="{FF2B5EF4-FFF2-40B4-BE49-F238E27FC236}">
                <a16:creationId xmlns:a16="http://schemas.microsoft.com/office/drawing/2014/main" id="{10C10D49-6470-45F2-80B2-7EBF530DE6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9BF78DA3-06FD-4B5A-AD60-60F466FF70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E17BEC-3C4B-41C2-B65C-4D924F7CF320}" type="slidenum">
              <a:rPr lang="fr-FR" smtClean="0"/>
              <a:t>‹N°›</a:t>
            </a:fld>
            <a:endParaRPr lang="fr-FR"/>
          </a:p>
        </p:txBody>
      </p:sp>
    </p:spTree>
    <p:extLst>
      <p:ext uri="{BB962C8B-B14F-4D97-AF65-F5344CB8AC3E}">
        <p14:creationId xmlns:p14="http://schemas.microsoft.com/office/powerpoint/2010/main" val="293019984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F3E8B1C-86EF-43CF-8304-249481088644}" type="datetimeFigureOut">
              <a:rPr lang="en-US" smtClean="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3DB2ADC-AF19-4574-8C10-79B5B04FCA27}" type="slidenum">
              <a:rPr lang="en-US" smtClean="0"/>
              <a:pPr/>
              <a:t>‹N°›</a:t>
            </a:fld>
            <a:endParaRPr lang="en-US" dirty="0"/>
          </a:p>
        </p:txBody>
      </p:sp>
    </p:spTree>
    <p:extLst>
      <p:ext uri="{BB962C8B-B14F-4D97-AF65-F5344CB8AC3E}">
        <p14:creationId xmlns:p14="http://schemas.microsoft.com/office/powerpoint/2010/main" val="3177864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F3E8B1C-86EF-43CF-8304-249481088644}" type="datetimeFigureOut">
              <a:rPr lang="en-US" smtClean="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3DB2ADC-AF19-4574-8C10-79B5B04FCA27}" type="slidenum">
              <a:rPr lang="en-US" smtClean="0"/>
              <a:pPr/>
              <a:t>‹N°›</a:t>
            </a:fld>
            <a:endParaRPr lang="en-US" dirty="0"/>
          </a:p>
        </p:txBody>
      </p:sp>
    </p:spTree>
    <p:extLst>
      <p:ext uri="{BB962C8B-B14F-4D97-AF65-F5344CB8AC3E}">
        <p14:creationId xmlns:p14="http://schemas.microsoft.com/office/powerpoint/2010/main" val="3275537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F3E8B1C-86EF-43CF-8304-249481088644}" type="datetimeFigureOut">
              <a:rPr lang="en-US" smtClean="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3DB2ADC-AF19-4574-8C10-79B5B04FCA27}" type="slidenum">
              <a:rPr lang="en-US" smtClean="0"/>
              <a:pPr/>
              <a:t>‹N°›</a:t>
            </a:fld>
            <a:endParaRPr lang="en-US" dirty="0"/>
          </a:p>
        </p:txBody>
      </p:sp>
    </p:spTree>
    <p:extLst>
      <p:ext uri="{BB962C8B-B14F-4D97-AF65-F5344CB8AC3E}">
        <p14:creationId xmlns:p14="http://schemas.microsoft.com/office/powerpoint/2010/main" val="3977721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2F3E8B1C-86EF-43CF-8304-249481088644}" type="datetimeFigureOut">
              <a:rPr lang="en-US" smtClean="0"/>
              <a:pPr/>
              <a:t>1/11/2021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C3DB2ADC-AF19-4574-8C10-79B5B04FCA27}" type="slidenum">
              <a:rPr lang="en-US" smtClean="0"/>
              <a:pPr/>
              <a:t>‹N°›</a:t>
            </a:fld>
            <a:endParaRPr lang="en-US" dirty="0"/>
          </a:p>
        </p:txBody>
      </p:sp>
    </p:spTree>
    <p:extLst>
      <p:ext uri="{BB962C8B-B14F-4D97-AF65-F5344CB8AC3E}">
        <p14:creationId xmlns:p14="http://schemas.microsoft.com/office/powerpoint/2010/main" val="2565933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2" name="Date Placeholder 1"/>
          <p:cNvSpPr>
            <a:spLocks noGrp="1"/>
          </p:cNvSpPr>
          <p:nvPr>
            <p:ph type="dt" sz="half" idx="10"/>
          </p:nvPr>
        </p:nvSpPr>
        <p:spPr/>
        <p:txBody>
          <a:bodyPr/>
          <a:lstStyle/>
          <a:p>
            <a:fld id="{2F3E8B1C-86EF-43CF-8304-249481088644}" type="datetimeFigureOut">
              <a:rPr lang="en-US" smtClean="0"/>
              <a:pPr/>
              <a:t>1/11/2021</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C3DB2ADC-AF19-4574-8C10-79B5B04FCA27}" type="slidenum">
              <a:rPr lang="en-US" smtClean="0"/>
              <a:pPr/>
              <a:t>‹N°›</a:t>
            </a:fld>
            <a:endParaRPr lang="en-US" dirty="0"/>
          </a:p>
        </p:txBody>
      </p:sp>
    </p:spTree>
    <p:extLst>
      <p:ext uri="{BB962C8B-B14F-4D97-AF65-F5344CB8AC3E}">
        <p14:creationId xmlns:p14="http://schemas.microsoft.com/office/powerpoint/2010/main" val="3836861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2F3E8B1C-86EF-43CF-8304-249481088644}" type="datetimeFigureOut">
              <a:rPr lang="en-US" smtClean="0"/>
              <a:pPr/>
              <a:t>1/11/2021</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C3DB2ADC-AF19-4574-8C10-79B5B04FCA27}" type="slidenum">
              <a:rPr lang="en-US" smtClean="0"/>
              <a:pPr/>
              <a:t>‹N°›</a:t>
            </a:fld>
            <a:endParaRPr lang="en-US" dirty="0"/>
          </a:p>
        </p:txBody>
      </p:sp>
    </p:spTree>
    <p:extLst>
      <p:ext uri="{BB962C8B-B14F-4D97-AF65-F5344CB8AC3E}">
        <p14:creationId xmlns:p14="http://schemas.microsoft.com/office/powerpoint/2010/main" val="3425774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F3E8B1C-86EF-43CF-8304-249481088644}" type="datetimeFigureOut">
              <a:rPr lang="en-US" smtClean="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3DB2ADC-AF19-4574-8C10-79B5B04FCA27}" type="slidenum">
              <a:rPr lang="en-US" smtClean="0"/>
              <a:pPr/>
              <a:t>‹N°›</a:t>
            </a:fld>
            <a:endParaRPr lang="en-US" dirty="0"/>
          </a:p>
        </p:txBody>
      </p:sp>
    </p:spTree>
    <p:extLst>
      <p:ext uri="{BB962C8B-B14F-4D97-AF65-F5344CB8AC3E}">
        <p14:creationId xmlns:p14="http://schemas.microsoft.com/office/powerpoint/2010/main" val="68794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p>
            <a:fld id="{2F3E8B1C-86EF-43CF-8304-249481088644}" type="datetimeFigureOut">
              <a:rPr lang="en-US" smtClean="0"/>
              <a:pPr/>
              <a:t>1/11/2021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C3DB2ADC-AF19-4574-8C10-79B5B04FCA27}" type="slidenum">
              <a:rPr lang="en-US" smtClean="0"/>
              <a:pPr/>
              <a:t>‹N°›</a:t>
            </a:fld>
            <a:endParaRPr lang="en-US" dirty="0"/>
          </a:p>
        </p:txBody>
      </p:sp>
    </p:spTree>
    <p:extLst>
      <p:ext uri="{BB962C8B-B14F-4D97-AF65-F5344CB8AC3E}">
        <p14:creationId xmlns:p14="http://schemas.microsoft.com/office/powerpoint/2010/main" val="3068410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p>
            <a:fld id="{2F3E8B1C-86EF-43CF-8304-249481088644}" type="datetimeFigureOut">
              <a:rPr lang="en-US" smtClean="0"/>
              <a:pPr/>
              <a:t>1/11/2021</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C3DB2ADC-AF19-4574-8C10-79B5B04FCA27}" type="slidenum">
              <a:rPr lang="en-US" smtClean="0"/>
              <a:pPr/>
              <a:t>‹N°›</a:t>
            </a:fld>
            <a:endParaRPr lang="en-US" dirty="0"/>
          </a:p>
        </p:txBody>
      </p:sp>
    </p:spTree>
    <p:extLst>
      <p:ext uri="{BB962C8B-B14F-4D97-AF65-F5344CB8AC3E}">
        <p14:creationId xmlns:p14="http://schemas.microsoft.com/office/powerpoint/2010/main" val="1994466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F3E8B1C-86EF-43CF-8304-249481088644}" type="datetimeFigureOut">
              <a:rPr lang="en-US" smtClean="0"/>
              <a:pPr/>
              <a:t>1/11/2021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3DB2ADC-AF19-4574-8C10-79B5B04FCA27}" type="slidenum">
              <a:rPr lang="en-US" smtClean="0"/>
              <a:pPr/>
              <a:t>‹N°›</a:t>
            </a:fld>
            <a:endParaRPr lang="en-US" dirty="0"/>
          </a:p>
        </p:txBody>
      </p:sp>
    </p:spTree>
    <p:extLst>
      <p:ext uri="{BB962C8B-B14F-4D97-AF65-F5344CB8AC3E}">
        <p14:creationId xmlns:p14="http://schemas.microsoft.com/office/powerpoint/2010/main" val="2113614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F3E8B1C-86EF-43CF-8304-249481088644}" type="datetimeFigureOut">
              <a:rPr lang="en-US" smtClean="0"/>
              <a:pPr/>
              <a:t>1/11/2021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3DB2ADC-AF19-4574-8C10-79B5B04FCA27}" type="slidenum">
              <a:rPr lang="en-US" smtClean="0"/>
              <a:pPr/>
              <a:t>‹N°›</a:t>
            </a:fld>
            <a:endParaRPr lang="en-US" dirty="0"/>
          </a:p>
        </p:txBody>
      </p:sp>
    </p:spTree>
    <p:extLst>
      <p:ext uri="{BB962C8B-B14F-4D97-AF65-F5344CB8AC3E}">
        <p14:creationId xmlns:p14="http://schemas.microsoft.com/office/powerpoint/2010/main" val="25658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2F3E8B1C-86EF-43CF-8304-249481088644}" type="datetimeFigureOut">
              <a:rPr lang="en-US" smtClean="0"/>
              <a:pPr/>
              <a:t>1/11/2021</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C3DB2ADC-AF19-4574-8C10-79B5B04FCA27}" type="slidenum">
              <a:rPr lang="en-US" smtClean="0"/>
              <a:pPr/>
              <a:t>‹N°›</a:t>
            </a:fld>
            <a:endParaRPr lang="en-US" dirty="0"/>
          </a:p>
        </p:txBody>
      </p:sp>
    </p:spTree>
    <p:extLst>
      <p:ext uri="{BB962C8B-B14F-4D97-AF65-F5344CB8AC3E}">
        <p14:creationId xmlns:p14="http://schemas.microsoft.com/office/powerpoint/2010/main" val="3311502325"/>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E679C8-D963-4BD6-A030-6AEBC791F686}"/>
              </a:ext>
            </a:extLst>
          </p:cNvPr>
          <p:cNvSpPr>
            <a:spLocks noGrp="1"/>
          </p:cNvSpPr>
          <p:nvPr>
            <p:ph type="ctrTitle"/>
          </p:nvPr>
        </p:nvSpPr>
        <p:spPr>
          <a:xfrm>
            <a:off x="607262" y="2625256"/>
            <a:ext cx="8009415" cy="1021126"/>
          </a:xfrm>
        </p:spPr>
        <p:txBody>
          <a:bodyPr anchor="t">
            <a:normAutofit/>
          </a:bodyPr>
          <a:lstStyle/>
          <a:p>
            <a:pPr algn="ctr"/>
            <a:r>
              <a:rPr lang="fr-FR" sz="4800" b="1" dirty="0">
                <a:solidFill>
                  <a:schemeClr val="bg1"/>
                </a:solidFill>
                <a:effectLst>
                  <a:outerShdw blurRad="38100" dist="38100" dir="2700000" algn="tl">
                    <a:srgbClr val="000000">
                      <a:alpha val="43137"/>
                    </a:srgbClr>
                  </a:outerShdw>
                </a:effectLst>
              </a:rPr>
              <a:t>Le harcèlement scolaire </a:t>
            </a:r>
          </a:p>
        </p:txBody>
      </p:sp>
      <p:pic>
        <p:nvPicPr>
          <p:cNvPr id="4" name="Image 3">
            <a:extLst>
              <a:ext uri="{FF2B5EF4-FFF2-40B4-BE49-F238E27FC236}">
                <a16:creationId xmlns:a16="http://schemas.microsoft.com/office/drawing/2014/main" id="{088129AA-DE71-49EE-91BD-59F43C43A8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96" y="3276133"/>
            <a:ext cx="2800350" cy="2748810"/>
          </a:xfrm>
          <a:prstGeom prst="rect">
            <a:avLst/>
          </a:prstGeom>
        </p:spPr>
      </p:pic>
      <p:cxnSp>
        <p:nvCxnSpPr>
          <p:cNvPr id="8" name="Connecteur droit 7">
            <a:extLst>
              <a:ext uri="{FF2B5EF4-FFF2-40B4-BE49-F238E27FC236}">
                <a16:creationId xmlns:a16="http://schemas.microsoft.com/office/drawing/2014/main" id="{87496649-EC52-4A92-96C5-D371BA2FCA4C}"/>
              </a:ext>
            </a:extLst>
          </p:cNvPr>
          <p:cNvCxnSpPr/>
          <p:nvPr/>
        </p:nvCxnSpPr>
        <p:spPr>
          <a:xfrm>
            <a:off x="2154169" y="3573453"/>
            <a:ext cx="4846881"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98247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6FC036-EEFB-4169-AC0A-C306A5C6BD6F}"/>
              </a:ext>
            </a:extLst>
          </p:cNvPr>
          <p:cNvSpPr>
            <a:spLocks noGrp="1"/>
          </p:cNvSpPr>
          <p:nvPr>
            <p:ph type="title"/>
          </p:nvPr>
        </p:nvSpPr>
        <p:spPr/>
        <p:txBody>
          <a:bodyPr/>
          <a:lstStyle/>
          <a:p>
            <a:pPr algn="ctr"/>
            <a:r>
              <a:rPr lang="fr-FR" dirty="0"/>
              <a:t>SOMMAIRE</a:t>
            </a:r>
          </a:p>
        </p:txBody>
      </p:sp>
      <p:sp>
        <p:nvSpPr>
          <p:cNvPr id="3" name="Espace réservé du contenu 2">
            <a:extLst>
              <a:ext uri="{FF2B5EF4-FFF2-40B4-BE49-F238E27FC236}">
                <a16:creationId xmlns:a16="http://schemas.microsoft.com/office/drawing/2014/main" id="{72138844-6AD3-4A1E-AE05-034F58974100}"/>
              </a:ext>
            </a:extLst>
          </p:cNvPr>
          <p:cNvSpPr>
            <a:spLocks noGrp="1"/>
          </p:cNvSpPr>
          <p:nvPr>
            <p:ph idx="1"/>
          </p:nvPr>
        </p:nvSpPr>
        <p:spPr/>
        <p:txBody>
          <a:bodyPr/>
          <a:lstStyle/>
          <a:p>
            <a:pPr marL="514350" indent="-514350">
              <a:buAutoNum type="romanUcPeriod"/>
            </a:pPr>
            <a:r>
              <a:rPr lang="fr-FR" dirty="0"/>
              <a:t>Savoir définir le harcèlement scolaire </a:t>
            </a:r>
          </a:p>
          <a:p>
            <a:pPr marL="514350" indent="-514350">
              <a:buAutoNum type="romanUcPeriod"/>
            </a:pPr>
            <a:r>
              <a:rPr lang="fr-FR" dirty="0"/>
              <a:t>Comment prévenir le harcèlement scolaire ou périscolaire ? </a:t>
            </a:r>
          </a:p>
          <a:p>
            <a:pPr marL="514350" indent="-514350">
              <a:buAutoNum type="romanUcPeriod"/>
            </a:pPr>
            <a:r>
              <a:rPr lang="fr-FR" dirty="0"/>
              <a:t>Savoir repérer le harcèlement en milieu scolaire ou périscolaire</a:t>
            </a:r>
          </a:p>
          <a:p>
            <a:pPr marL="514350" indent="-514350">
              <a:buAutoNum type="romanUcPeriod"/>
            </a:pPr>
            <a:r>
              <a:rPr lang="fr-FR" dirty="0"/>
              <a:t>Les conséquences du harcèlement scolaire et périscolaire </a:t>
            </a:r>
          </a:p>
          <a:p>
            <a:pPr marL="514350" indent="-514350">
              <a:buAutoNum type="romanUcPeriod"/>
            </a:pPr>
            <a:r>
              <a:rPr lang="fr-FR" dirty="0"/>
              <a:t>Le rôle de l’animateur </a:t>
            </a:r>
          </a:p>
          <a:p>
            <a:pPr marL="514350" indent="-514350">
              <a:buAutoNum type="romanUcPeriod"/>
            </a:pPr>
            <a:r>
              <a:rPr lang="fr-FR" dirty="0"/>
              <a:t>Mener un atelier sur le harcèlement scolaire en tant qu’animateur </a:t>
            </a:r>
          </a:p>
        </p:txBody>
      </p:sp>
      <p:cxnSp>
        <p:nvCxnSpPr>
          <p:cNvPr id="4" name="Connecteur droit 3">
            <a:extLst>
              <a:ext uri="{FF2B5EF4-FFF2-40B4-BE49-F238E27FC236}">
                <a16:creationId xmlns:a16="http://schemas.microsoft.com/office/drawing/2014/main" id="{DD133C1D-16EC-4658-8057-34C6A54DA578}"/>
              </a:ext>
            </a:extLst>
          </p:cNvPr>
          <p:cNvCxnSpPr>
            <a:cxnSpLocks/>
          </p:cNvCxnSpPr>
          <p:nvPr/>
        </p:nvCxnSpPr>
        <p:spPr>
          <a:xfrm>
            <a:off x="1007532" y="3702478"/>
            <a:ext cx="1427128"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pic>
        <p:nvPicPr>
          <p:cNvPr id="7" name="Image 6">
            <a:extLst>
              <a:ext uri="{FF2B5EF4-FFF2-40B4-BE49-F238E27FC236}">
                <a16:creationId xmlns:a16="http://schemas.microsoft.com/office/drawing/2014/main" id="{9162DA9F-403B-47DB-9157-9FF191D53F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2957" y="4019069"/>
            <a:ext cx="1236277" cy="1213524"/>
          </a:xfrm>
          <a:prstGeom prst="rect">
            <a:avLst/>
          </a:prstGeom>
        </p:spPr>
      </p:pic>
    </p:spTree>
    <p:extLst>
      <p:ext uri="{BB962C8B-B14F-4D97-AF65-F5344CB8AC3E}">
        <p14:creationId xmlns:p14="http://schemas.microsoft.com/office/powerpoint/2010/main" val="225542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80">
                                          <p:stCondLst>
                                            <p:cond delay="0"/>
                                          </p:stCondLst>
                                        </p:cTn>
                                        <p:tgtEl>
                                          <p:spTgt spid="7"/>
                                        </p:tgtEl>
                                      </p:cBhvr>
                                    </p:animEffect>
                                    <p:anim calcmode="lin" valueType="num">
                                      <p:cBhvr>
                                        <p:cTn id="2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5" dur="26">
                                          <p:stCondLst>
                                            <p:cond delay="650"/>
                                          </p:stCondLst>
                                        </p:cTn>
                                        <p:tgtEl>
                                          <p:spTgt spid="7"/>
                                        </p:tgtEl>
                                      </p:cBhvr>
                                      <p:to x="100000" y="60000"/>
                                    </p:animScale>
                                    <p:animScale>
                                      <p:cBhvr>
                                        <p:cTn id="26" dur="166" decel="50000">
                                          <p:stCondLst>
                                            <p:cond delay="676"/>
                                          </p:stCondLst>
                                        </p:cTn>
                                        <p:tgtEl>
                                          <p:spTgt spid="7"/>
                                        </p:tgtEl>
                                      </p:cBhvr>
                                      <p:to x="100000" y="100000"/>
                                    </p:animScale>
                                    <p:animScale>
                                      <p:cBhvr>
                                        <p:cTn id="27" dur="26">
                                          <p:stCondLst>
                                            <p:cond delay="1312"/>
                                          </p:stCondLst>
                                        </p:cTn>
                                        <p:tgtEl>
                                          <p:spTgt spid="7"/>
                                        </p:tgtEl>
                                      </p:cBhvr>
                                      <p:to x="100000" y="80000"/>
                                    </p:animScale>
                                    <p:animScale>
                                      <p:cBhvr>
                                        <p:cTn id="28" dur="166" decel="50000">
                                          <p:stCondLst>
                                            <p:cond delay="1338"/>
                                          </p:stCondLst>
                                        </p:cTn>
                                        <p:tgtEl>
                                          <p:spTgt spid="7"/>
                                        </p:tgtEl>
                                      </p:cBhvr>
                                      <p:to x="100000" y="100000"/>
                                    </p:animScale>
                                    <p:animScale>
                                      <p:cBhvr>
                                        <p:cTn id="29" dur="26">
                                          <p:stCondLst>
                                            <p:cond delay="1642"/>
                                          </p:stCondLst>
                                        </p:cTn>
                                        <p:tgtEl>
                                          <p:spTgt spid="7"/>
                                        </p:tgtEl>
                                      </p:cBhvr>
                                      <p:to x="100000" y="90000"/>
                                    </p:animScale>
                                    <p:animScale>
                                      <p:cBhvr>
                                        <p:cTn id="30" dur="166" decel="50000">
                                          <p:stCondLst>
                                            <p:cond delay="1668"/>
                                          </p:stCondLst>
                                        </p:cTn>
                                        <p:tgtEl>
                                          <p:spTgt spid="7"/>
                                        </p:tgtEl>
                                      </p:cBhvr>
                                      <p:to x="100000" y="100000"/>
                                    </p:animScale>
                                    <p:animScale>
                                      <p:cBhvr>
                                        <p:cTn id="31" dur="26">
                                          <p:stCondLst>
                                            <p:cond delay="1808"/>
                                          </p:stCondLst>
                                        </p:cTn>
                                        <p:tgtEl>
                                          <p:spTgt spid="7"/>
                                        </p:tgtEl>
                                      </p:cBhvr>
                                      <p:to x="100000" y="95000"/>
                                    </p:animScale>
                                    <p:animScale>
                                      <p:cBhvr>
                                        <p:cTn id="32" dur="166" decel="50000">
                                          <p:stCondLst>
                                            <p:cond delay="1834"/>
                                          </p:stCondLst>
                                        </p:cTn>
                                        <p:tgtEl>
                                          <p:spTgt spid="7"/>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grpId="0" nodeType="click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anim calcmode="lin" valueType="num">
                                      <p:cBhvr>
                                        <p:cTn id="3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3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39" dur="1000"/>
                                        <p:tgtEl>
                                          <p:spTgt spid="3">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5" presetClass="entr" presetSubtype="0" fill="hold" grpId="0" nodeType="clickEffect">
                                  <p:stCondLst>
                                    <p:cond delay="0"/>
                                  </p:stCondLst>
                                  <p:childTnLst>
                                    <p:set>
                                      <p:cBhvr>
                                        <p:cTn id="43" dur="1" fill="hold">
                                          <p:stCondLst>
                                            <p:cond delay="0"/>
                                          </p:stCondLst>
                                        </p:cTn>
                                        <p:tgtEl>
                                          <p:spTgt spid="3">
                                            <p:txEl>
                                              <p:pRg st="1" end="1"/>
                                            </p:txEl>
                                          </p:spTgt>
                                        </p:tgtEl>
                                        <p:attrNameLst>
                                          <p:attrName>style.visibility</p:attrName>
                                        </p:attrNameLst>
                                      </p:cBhvr>
                                      <p:to>
                                        <p:strVal val="visible"/>
                                      </p:to>
                                    </p:set>
                                    <p:anim calcmode="lin" valueType="num">
                                      <p:cBhvr>
                                        <p:cTn id="4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4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46" dur="1000"/>
                                        <p:tgtEl>
                                          <p:spTgt spid="3">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5" presetClass="entr" presetSubtype="0" fill="hold" grpId="0" nodeType="click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anim calcmode="lin" valueType="num">
                                      <p:cBhvr>
                                        <p:cTn id="5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5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53" dur="1000"/>
                                        <p:tgtEl>
                                          <p:spTgt spid="3">
                                            <p:txEl>
                                              <p:pRg st="2" end="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5" presetClass="entr" presetSubtype="0" fill="hold" grpId="0" nodeType="clickEffect">
                                  <p:stCondLst>
                                    <p:cond delay="0"/>
                                  </p:stCondLst>
                                  <p:childTnLst>
                                    <p:set>
                                      <p:cBhvr>
                                        <p:cTn id="57" dur="1" fill="hold">
                                          <p:stCondLst>
                                            <p:cond delay="0"/>
                                          </p:stCondLst>
                                        </p:cTn>
                                        <p:tgtEl>
                                          <p:spTgt spid="3">
                                            <p:txEl>
                                              <p:pRg st="3" end="3"/>
                                            </p:txEl>
                                          </p:spTgt>
                                        </p:tgtEl>
                                        <p:attrNameLst>
                                          <p:attrName>style.visibility</p:attrName>
                                        </p:attrNameLst>
                                      </p:cBhvr>
                                      <p:to>
                                        <p:strVal val="visible"/>
                                      </p:to>
                                    </p:set>
                                    <p:anim calcmode="lin" valueType="num">
                                      <p:cBhvr>
                                        <p:cTn id="5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5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60" dur="1000"/>
                                        <p:tgtEl>
                                          <p:spTgt spid="3">
                                            <p:txEl>
                                              <p:pRg st="3" end="3"/>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5" presetClass="entr" presetSubtype="0" fill="hold" grpId="0" nodeType="clickEffect">
                                  <p:stCondLst>
                                    <p:cond delay="0"/>
                                  </p:stCondLst>
                                  <p:childTnLst>
                                    <p:set>
                                      <p:cBhvr>
                                        <p:cTn id="64" dur="1" fill="hold">
                                          <p:stCondLst>
                                            <p:cond delay="0"/>
                                          </p:stCondLst>
                                        </p:cTn>
                                        <p:tgtEl>
                                          <p:spTgt spid="3">
                                            <p:txEl>
                                              <p:pRg st="4" end="4"/>
                                            </p:txEl>
                                          </p:spTgt>
                                        </p:tgtEl>
                                        <p:attrNameLst>
                                          <p:attrName>style.visibility</p:attrName>
                                        </p:attrNameLst>
                                      </p:cBhvr>
                                      <p:to>
                                        <p:strVal val="visible"/>
                                      </p:to>
                                    </p:set>
                                    <p:anim calcmode="lin" valueType="num">
                                      <p:cBhvr>
                                        <p:cTn id="6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6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67" dur="1000"/>
                                        <p:tgtEl>
                                          <p:spTgt spid="3">
                                            <p:txEl>
                                              <p:p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55" presetClass="entr" presetSubtype="0" fill="hold" grpId="0" nodeType="clickEffect">
                                  <p:stCondLst>
                                    <p:cond delay="0"/>
                                  </p:stCondLst>
                                  <p:childTnLst>
                                    <p:set>
                                      <p:cBhvr>
                                        <p:cTn id="71" dur="1" fill="hold">
                                          <p:stCondLst>
                                            <p:cond delay="0"/>
                                          </p:stCondLst>
                                        </p:cTn>
                                        <p:tgtEl>
                                          <p:spTgt spid="3">
                                            <p:txEl>
                                              <p:pRg st="5" end="5"/>
                                            </p:txEl>
                                          </p:spTgt>
                                        </p:tgtEl>
                                        <p:attrNameLst>
                                          <p:attrName>style.visibility</p:attrName>
                                        </p:attrNameLst>
                                      </p:cBhvr>
                                      <p:to>
                                        <p:strVal val="visible"/>
                                      </p:to>
                                    </p:set>
                                    <p:anim calcmode="lin" valueType="num">
                                      <p:cBhvr>
                                        <p:cTn id="7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7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7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34A98-F3AD-4B4E-93DF-E42F9BF10946}"/>
              </a:ext>
            </a:extLst>
          </p:cNvPr>
          <p:cNvSpPr>
            <a:spLocks noGrp="1"/>
          </p:cNvSpPr>
          <p:nvPr>
            <p:ph type="title"/>
          </p:nvPr>
        </p:nvSpPr>
        <p:spPr/>
        <p:txBody>
          <a:bodyPr/>
          <a:lstStyle/>
          <a:p>
            <a:r>
              <a:rPr lang="fr-FR" dirty="0"/>
              <a:t>I. Savoir définir le harcèlement scolaire </a:t>
            </a:r>
          </a:p>
        </p:txBody>
      </p:sp>
      <p:sp>
        <p:nvSpPr>
          <p:cNvPr id="3" name="Espace réservé du contenu 2">
            <a:extLst>
              <a:ext uri="{FF2B5EF4-FFF2-40B4-BE49-F238E27FC236}">
                <a16:creationId xmlns:a16="http://schemas.microsoft.com/office/drawing/2014/main" id="{28303D9E-3E95-4D0B-AF17-860E53AEF4B4}"/>
              </a:ext>
            </a:extLst>
          </p:cNvPr>
          <p:cNvSpPr>
            <a:spLocks noGrp="1"/>
          </p:cNvSpPr>
          <p:nvPr>
            <p:ph idx="1"/>
          </p:nvPr>
        </p:nvSpPr>
        <p:spPr/>
        <p:txBody>
          <a:bodyPr/>
          <a:lstStyle/>
          <a:p>
            <a:r>
              <a:rPr lang="fr-FR" b="1" u="sng" dirty="0"/>
              <a:t>Exercice</a:t>
            </a:r>
            <a:r>
              <a:rPr lang="fr-FR" dirty="0"/>
              <a:t>: Seul ou par groupe de deux, réfléchissez à une définition du harcèlement scolaire. </a:t>
            </a:r>
          </a:p>
          <a:p>
            <a:pPr marL="0" indent="0">
              <a:buNone/>
            </a:pPr>
            <a:endParaRPr lang="fr-FR" dirty="0"/>
          </a:p>
          <a:p>
            <a:r>
              <a:rPr lang="fr-FR" b="1" u="sng" dirty="0"/>
              <a:t>Restitution</a:t>
            </a:r>
            <a:r>
              <a:rPr lang="fr-FR" dirty="0"/>
              <a:t> </a:t>
            </a:r>
          </a:p>
        </p:txBody>
      </p:sp>
    </p:spTree>
    <p:extLst>
      <p:ext uri="{BB962C8B-B14F-4D97-AF65-F5344CB8AC3E}">
        <p14:creationId xmlns:p14="http://schemas.microsoft.com/office/powerpoint/2010/main" val="3607687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6"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34A98-F3AD-4B4E-93DF-E42F9BF10946}"/>
              </a:ext>
            </a:extLst>
          </p:cNvPr>
          <p:cNvSpPr>
            <a:spLocks noGrp="1"/>
          </p:cNvSpPr>
          <p:nvPr>
            <p:ph type="title"/>
          </p:nvPr>
        </p:nvSpPr>
        <p:spPr/>
        <p:txBody>
          <a:bodyPr/>
          <a:lstStyle/>
          <a:p>
            <a:r>
              <a:rPr lang="fr-FR" dirty="0"/>
              <a:t>I. Savoir définir le harcèlement scolaire </a:t>
            </a:r>
          </a:p>
        </p:txBody>
      </p:sp>
      <p:sp>
        <p:nvSpPr>
          <p:cNvPr id="4" name="Organigramme : Stockage à accès séquentiel 3">
            <a:extLst>
              <a:ext uri="{FF2B5EF4-FFF2-40B4-BE49-F238E27FC236}">
                <a16:creationId xmlns:a16="http://schemas.microsoft.com/office/drawing/2014/main" id="{8D126620-405F-4FC9-8E2A-A338A4E04AB7}"/>
              </a:ext>
            </a:extLst>
          </p:cNvPr>
          <p:cNvSpPr/>
          <p:nvPr/>
        </p:nvSpPr>
        <p:spPr>
          <a:xfrm>
            <a:off x="4162483" y="992936"/>
            <a:ext cx="2126121" cy="1940997"/>
          </a:xfrm>
          <a:prstGeom prst="flowChartMagnetic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u="sng" dirty="0"/>
              <a:t>REPETITION</a:t>
            </a:r>
          </a:p>
        </p:txBody>
      </p:sp>
      <p:sp>
        <p:nvSpPr>
          <p:cNvPr id="5" name="Organigramme : Stockage à accès séquentiel 4">
            <a:extLst>
              <a:ext uri="{FF2B5EF4-FFF2-40B4-BE49-F238E27FC236}">
                <a16:creationId xmlns:a16="http://schemas.microsoft.com/office/drawing/2014/main" id="{3D793394-3D58-4763-8A12-F43D5F399BAF}"/>
              </a:ext>
            </a:extLst>
          </p:cNvPr>
          <p:cNvSpPr/>
          <p:nvPr/>
        </p:nvSpPr>
        <p:spPr>
          <a:xfrm>
            <a:off x="4363977" y="3930611"/>
            <a:ext cx="2126121" cy="1940997"/>
          </a:xfrm>
          <a:prstGeom prst="flowChartMagneticTap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FAIRE MAL, BLESSER </a:t>
            </a:r>
          </a:p>
        </p:txBody>
      </p:sp>
      <p:sp>
        <p:nvSpPr>
          <p:cNvPr id="6" name="Organigramme : Stockage à accès séquentiel 5">
            <a:extLst>
              <a:ext uri="{FF2B5EF4-FFF2-40B4-BE49-F238E27FC236}">
                <a16:creationId xmlns:a16="http://schemas.microsoft.com/office/drawing/2014/main" id="{97C270C4-77C1-43FC-8DC5-BA42C1C778DB}"/>
              </a:ext>
            </a:extLst>
          </p:cNvPr>
          <p:cNvSpPr/>
          <p:nvPr/>
        </p:nvSpPr>
        <p:spPr>
          <a:xfrm>
            <a:off x="8223991" y="3663211"/>
            <a:ext cx="2582386" cy="2475798"/>
          </a:xfrm>
          <a:prstGeom prst="flowChartMagneticTap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VOLONTAIRE OU INVOLONTAIRE</a:t>
            </a:r>
          </a:p>
        </p:txBody>
      </p:sp>
      <p:sp>
        <p:nvSpPr>
          <p:cNvPr id="7" name="Organigramme : Stockage à accès séquentiel 6">
            <a:extLst>
              <a:ext uri="{FF2B5EF4-FFF2-40B4-BE49-F238E27FC236}">
                <a16:creationId xmlns:a16="http://schemas.microsoft.com/office/drawing/2014/main" id="{E38B3291-631F-4B61-9EA5-56E5B4353C93}"/>
              </a:ext>
            </a:extLst>
          </p:cNvPr>
          <p:cNvSpPr/>
          <p:nvPr/>
        </p:nvSpPr>
        <p:spPr>
          <a:xfrm>
            <a:off x="8184721" y="664762"/>
            <a:ext cx="2499175" cy="2269171"/>
          </a:xfrm>
          <a:prstGeom prst="flowChartMagneticTap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IL PEUT  Y AVOIR UN SEUL HARCELEUR, COMME UN GROUPE ENTIER </a:t>
            </a:r>
          </a:p>
        </p:txBody>
      </p:sp>
    </p:spTree>
    <p:extLst>
      <p:ext uri="{BB962C8B-B14F-4D97-AF65-F5344CB8AC3E}">
        <p14:creationId xmlns:p14="http://schemas.microsoft.com/office/powerpoint/2010/main" val="1965123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360"/>
                                          </p:val>
                                        </p:tav>
                                        <p:tav tm="100000">
                                          <p:val>
                                            <p:fltVal val="0"/>
                                          </p:val>
                                        </p:tav>
                                      </p:tavLst>
                                    </p:anim>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 calcmode="lin" valueType="num">
                                      <p:cBhvr>
                                        <p:cTn id="29" dur="500" fill="hold"/>
                                        <p:tgtEl>
                                          <p:spTgt spid="7"/>
                                        </p:tgtEl>
                                        <p:attrNameLst>
                                          <p:attrName>style.rotation</p:attrName>
                                        </p:attrNameLst>
                                      </p:cBhvr>
                                      <p:tavLst>
                                        <p:tav tm="0">
                                          <p:val>
                                            <p:fltVal val="360"/>
                                          </p:val>
                                        </p:tav>
                                        <p:tav tm="100000">
                                          <p:val>
                                            <p:fltVal val="0"/>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49" presetClass="entr" presetSubtype="0" decel="10000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 calcmode="lin" valueType="num">
                                      <p:cBhvr>
                                        <p:cTn id="37" dur="500" fill="hold"/>
                                        <p:tgtEl>
                                          <p:spTgt spid="5"/>
                                        </p:tgtEl>
                                        <p:attrNameLst>
                                          <p:attrName>style.rotation</p:attrName>
                                        </p:attrNameLst>
                                      </p:cBhvr>
                                      <p:tavLst>
                                        <p:tav tm="0">
                                          <p:val>
                                            <p:fltVal val="360"/>
                                          </p:val>
                                        </p:tav>
                                        <p:tav tm="100000">
                                          <p:val>
                                            <p:fltVal val="0"/>
                                          </p:val>
                                        </p:tav>
                                      </p:tavLst>
                                    </p:anim>
                                    <p:animEffect transition="in" filter="fade">
                                      <p:cBhvr>
                                        <p:cTn id="38" dur="5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49" presetClass="entr" presetSubtype="0" decel="10000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 calcmode="lin" valueType="num">
                                      <p:cBhvr>
                                        <p:cTn id="45" dur="500" fill="hold"/>
                                        <p:tgtEl>
                                          <p:spTgt spid="6"/>
                                        </p:tgtEl>
                                        <p:attrNameLst>
                                          <p:attrName>style.rotation</p:attrName>
                                        </p:attrNameLst>
                                      </p:cBhvr>
                                      <p:tavLst>
                                        <p:tav tm="0">
                                          <p:val>
                                            <p:fltVal val="360"/>
                                          </p:val>
                                        </p:tav>
                                        <p:tav tm="100000">
                                          <p:val>
                                            <p:fltVal val="0"/>
                                          </p:val>
                                        </p:tav>
                                      </p:tavLst>
                                    </p:anim>
                                    <p:animEffect transition="in" filter="fade">
                                      <p:cBhvr>
                                        <p:cTn id="4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34A98-F3AD-4B4E-93DF-E42F9BF10946}"/>
              </a:ext>
            </a:extLst>
          </p:cNvPr>
          <p:cNvSpPr>
            <a:spLocks noGrp="1"/>
          </p:cNvSpPr>
          <p:nvPr>
            <p:ph type="title"/>
          </p:nvPr>
        </p:nvSpPr>
        <p:spPr/>
        <p:txBody>
          <a:bodyPr/>
          <a:lstStyle/>
          <a:p>
            <a:r>
              <a:rPr lang="fr-FR" dirty="0"/>
              <a:t>I. Savoir définir le harcèlement scolaire </a:t>
            </a:r>
          </a:p>
        </p:txBody>
      </p:sp>
      <p:sp>
        <p:nvSpPr>
          <p:cNvPr id="3" name="Espace réservé du contenu 2">
            <a:extLst>
              <a:ext uri="{FF2B5EF4-FFF2-40B4-BE49-F238E27FC236}">
                <a16:creationId xmlns:a16="http://schemas.microsoft.com/office/drawing/2014/main" id="{28303D9E-3E95-4D0B-AF17-860E53AEF4B4}"/>
              </a:ext>
            </a:extLst>
          </p:cNvPr>
          <p:cNvSpPr>
            <a:spLocks noGrp="1"/>
          </p:cNvSpPr>
          <p:nvPr>
            <p:ph idx="1"/>
          </p:nvPr>
        </p:nvSpPr>
        <p:spPr/>
        <p:txBody>
          <a:bodyPr/>
          <a:lstStyle/>
          <a:p>
            <a:r>
              <a:rPr lang="fr-FR" b="1" u="sng" dirty="0"/>
              <a:t>Définition du ministère de l’Education Nationale</a:t>
            </a:r>
          </a:p>
          <a:p>
            <a:endParaRPr lang="fr-FR" b="1" u="sng" dirty="0"/>
          </a:p>
          <a:p>
            <a:pPr marL="0" indent="0" algn="just">
              <a:buNone/>
            </a:pPr>
            <a:r>
              <a:rPr lang="fr-FR" b="0" i="1" dirty="0">
                <a:solidFill>
                  <a:srgbClr val="333333"/>
                </a:solidFill>
                <a:effectLst/>
                <a:latin typeface="Roboto"/>
              </a:rPr>
              <a:t>Le harcèlement se définit comme une violence répétée qui peut être verbale, physique ou psychologique. Cette violence se retrouve aussi au sein de l’école. Elle est le fait d’un ou de plusieurs élèves à l’encontre d’une victime qui ne peut se défendre.</a:t>
            </a:r>
          </a:p>
          <a:p>
            <a:pPr marL="0" indent="0" algn="just">
              <a:buNone/>
            </a:pPr>
            <a:r>
              <a:rPr lang="fr-FR" b="0" i="1" dirty="0">
                <a:solidFill>
                  <a:srgbClr val="333333"/>
                </a:solidFill>
                <a:effectLst/>
                <a:latin typeface="Roboto"/>
              </a:rPr>
              <a:t>Lorsqu’un enfant est insulté, menacé, battu, bousculé ou reçoit des messages injurieux à répétition, on parle donc de harcèlement.</a:t>
            </a:r>
          </a:p>
          <a:p>
            <a:pPr marL="0" indent="0">
              <a:buNone/>
            </a:pPr>
            <a:endParaRPr lang="fr-FR" dirty="0"/>
          </a:p>
        </p:txBody>
      </p:sp>
    </p:spTree>
    <p:extLst>
      <p:ext uri="{BB962C8B-B14F-4D97-AF65-F5344CB8AC3E}">
        <p14:creationId xmlns:p14="http://schemas.microsoft.com/office/powerpoint/2010/main" val="1393031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Effect transition="in" filter="wipe(down)">
                                      <p:cBhvr>
                                        <p:cTn id="41" dur="580">
                                          <p:stCondLst>
                                            <p:cond delay="0"/>
                                          </p:stCondLst>
                                        </p:cTn>
                                        <p:tgtEl>
                                          <p:spTgt spid="3">
                                            <p:txEl>
                                              <p:pRg st="3" end="3"/>
                                            </p:txEl>
                                          </p:spTgt>
                                        </p:tgtEl>
                                      </p:cBhvr>
                                    </p:animEffect>
                                    <p:anim calcmode="lin" valueType="num">
                                      <p:cBhvr>
                                        <p:cTn id="4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xEl>
                                              <p:pRg st="3" end="3"/>
                                            </p:txEl>
                                          </p:spTgt>
                                        </p:tgtEl>
                                      </p:cBhvr>
                                      <p:to x="100000" y="60000"/>
                                    </p:animScale>
                                    <p:animScale>
                                      <p:cBhvr>
                                        <p:cTn id="48" dur="166" decel="50000">
                                          <p:stCondLst>
                                            <p:cond delay="676"/>
                                          </p:stCondLst>
                                        </p:cTn>
                                        <p:tgtEl>
                                          <p:spTgt spid="3">
                                            <p:txEl>
                                              <p:pRg st="3" end="3"/>
                                            </p:txEl>
                                          </p:spTgt>
                                        </p:tgtEl>
                                      </p:cBhvr>
                                      <p:to x="100000" y="100000"/>
                                    </p:animScale>
                                    <p:animScale>
                                      <p:cBhvr>
                                        <p:cTn id="49" dur="26">
                                          <p:stCondLst>
                                            <p:cond delay="1312"/>
                                          </p:stCondLst>
                                        </p:cTn>
                                        <p:tgtEl>
                                          <p:spTgt spid="3">
                                            <p:txEl>
                                              <p:pRg st="3" end="3"/>
                                            </p:txEl>
                                          </p:spTgt>
                                        </p:tgtEl>
                                      </p:cBhvr>
                                      <p:to x="100000" y="80000"/>
                                    </p:animScale>
                                    <p:animScale>
                                      <p:cBhvr>
                                        <p:cTn id="50" dur="166" decel="50000">
                                          <p:stCondLst>
                                            <p:cond delay="1338"/>
                                          </p:stCondLst>
                                        </p:cTn>
                                        <p:tgtEl>
                                          <p:spTgt spid="3">
                                            <p:txEl>
                                              <p:pRg st="3" end="3"/>
                                            </p:txEl>
                                          </p:spTgt>
                                        </p:tgtEl>
                                      </p:cBhvr>
                                      <p:to x="100000" y="100000"/>
                                    </p:animScale>
                                    <p:animScale>
                                      <p:cBhvr>
                                        <p:cTn id="51" dur="26">
                                          <p:stCondLst>
                                            <p:cond delay="1642"/>
                                          </p:stCondLst>
                                        </p:cTn>
                                        <p:tgtEl>
                                          <p:spTgt spid="3">
                                            <p:txEl>
                                              <p:pRg st="3" end="3"/>
                                            </p:txEl>
                                          </p:spTgt>
                                        </p:tgtEl>
                                      </p:cBhvr>
                                      <p:to x="100000" y="90000"/>
                                    </p:animScale>
                                    <p:animScale>
                                      <p:cBhvr>
                                        <p:cTn id="52" dur="166" decel="50000">
                                          <p:stCondLst>
                                            <p:cond delay="1668"/>
                                          </p:stCondLst>
                                        </p:cTn>
                                        <p:tgtEl>
                                          <p:spTgt spid="3">
                                            <p:txEl>
                                              <p:pRg st="3" end="3"/>
                                            </p:txEl>
                                          </p:spTgt>
                                        </p:tgtEl>
                                      </p:cBhvr>
                                      <p:to x="100000" y="100000"/>
                                    </p:animScale>
                                    <p:animScale>
                                      <p:cBhvr>
                                        <p:cTn id="53" dur="26">
                                          <p:stCondLst>
                                            <p:cond delay="1808"/>
                                          </p:stCondLst>
                                        </p:cTn>
                                        <p:tgtEl>
                                          <p:spTgt spid="3">
                                            <p:txEl>
                                              <p:pRg st="3" end="3"/>
                                            </p:txEl>
                                          </p:spTgt>
                                        </p:tgtEl>
                                      </p:cBhvr>
                                      <p:to x="100000" y="95000"/>
                                    </p:animScale>
                                    <p:animScale>
                                      <p:cBhvr>
                                        <p:cTn id="54"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9308E8-1A12-42A3-9A64-43C754CF10D7}"/>
              </a:ext>
            </a:extLst>
          </p:cNvPr>
          <p:cNvSpPr>
            <a:spLocks noGrp="1"/>
          </p:cNvSpPr>
          <p:nvPr>
            <p:ph type="title"/>
          </p:nvPr>
        </p:nvSpPr>
        <p:spPr/>
        <p:txBody>
          <a:bodyPr/>
          <a:lstStyle/>
          <a:p>
            <a:r>
              <a:rPr lang="fr-FR" dirty="0"/>
              <a:t>II. Comment prévenir le harcèlement scolaire ou périscolaire ? </a:t>
            </a:r>
          </a:p>
        </p:txBody>
      </p:sp>
      <p:sp>
        <p:nvSpPr>
          <p:cNvPr id="3" name="Espace réservé du contenu 2">
            <a:extLst>
              <a:ext uri="{FF2B5EF4-FFF2-40B4-BE49-F238E27FC236}">
                <a16:creationId xmlns:a16="http://schemas.microsoft.com/office/drawing/2014/main" id="{6640A7CB-FB2F-429B-99AE-B9132835A6A4}"/>
              </a:ext>
            </a:extLst>
          </p:cNvPr>
          <p:cNvSpPr>
            <a:spLocks noGrp="1"/>
          </p:cNvSpPr>
          <p:nvPr>
            <p:ph idx="1"/>
          </p:nvPr>
        </p:nvSpPr>
        <p:spPr/>
        <p:txBody>
          <a:bodyPr>
            <a:normAutofit lnSpcReduction="10000"/>
          </a:bodyPr>
          <a:lstStyle/>
          <a:p>
            <a:pPr>
              <a:lnSpc>
                <a:spcPct val="150000"/>
              </a:lnSpc>
            </a:pPr>
            <a:r>
              <a:rPr lang="fr-FR" dirty="0"/>
              <a:t>Quelques pistes d’études: </a:t>
            </a:r>
          </a:p>
          <a:p>
            <a:pPr lvl="1">
              <a:lnSpc>
                <a:spcPct val="150000"/>
              </a:lnSpc>
            </a:pPr>
            <a:r>
              <a:rPr lang="fr-FR" dirty="0"/>
              <a:t>1) Toujours veiller à l’inclusion (et non à l’intégration) des enfants. C’est important, car cela va permettre à l’enfant de se sentir à l’aise dans l’environnement. </a:t>
            </a:r>
          </a:p>
          <a:p>
            <a:pPr lvl="1">
              <a:lnSpc>
                <a:spcPct val="150000"/>
              </a:lnSpc>
            </a:pPr>
            <a:r>
              <a:rPr lang="fr-FR" dirty="0"/>
              <a:t>2) Pour prévenir le harcèlement scolaire, une chose toute simple: l’animateur tient au courant le directeur du centre s’il observe une situation délicate. </a:t>
            </a:r>
          </a:p>
          <a:p>
            <a:pPr lvl="1">
              <a:lnSpc>
                <a:spcPct val="150000"/>
              </a:lnSpc>
            </a:pPr>
            <a:r>
              <a:rPr lang="fr-FR" dirty="0"/>
              <a:t>3) évoquer ce sujet COLLECTIVEMENT, avec tout le groupe (nous y reviendrons par la suite). </a:t>
            </a:r>
          </a:p>
          <a:p>
            <a:pPr lvl="1">
              <a:lnSpc>
                <a:spcPct val="150000"/>
              </a:lnSpc>
            </a:pPr>
            <a:r>
              <a:rPr lang="fr-FR" dirty="0"/>
              <a:t>4) en tant qu’animateur, nous devons favoriser le contact entre les enfants, sans les obliger à être ensemble. Il ne faut donc pas mettre un enfant qui se sent mal en équipe avec celui qui l’ « embête ». </a:t>
            </a:r>
          </a:p>
        </p:txBody>
      </p:sp>
    </p:spTree>
    <p:extLst>
      <p:ext uri="{BB962C8B-B14F-4D97-AF65-F5344CB8AC3E}">
        <p14:creationId xmlns:p14="http://schemas.microsoft.com/office/powerpoint/2010/main" val="3407803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0" end="0"/>
                                            </p:txEl>
                                          </p:spTgt>
                                        </p:tgtEl>
                                        <p:attrNameLst>
                                          <p:attrName>ppt_h</p:attrName>
                                        </p:attrNameLst>
                                      </p:cBhvr>
                                      <p:tavLst>
                                        <p:tav tm="0">
                                          <p:val>
                                            <p:strVal val="#ppt_h"/>
                                          </p:val>
                                        </p:tav>
                                        <p:tav tm="100000">
                                          <p:val>
                                            <p:strVal val="#ppt_h"/>
                                          </p:val>
                                        </p:tav>
                                      </p:tavLst>
                                    </p:anim>
                                  </p:childTnLst>
                                </p:cTn>
                              </p:par>
                              <p:par>
                                <p:cTn id="21" presetID="17" presetClass="entr" presetSubtype="10" fill="hold" grpId="0"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1" end="1"/>
                                            </p:txEl>
                                          </p:spTgt>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2" end="2"/>
                                            </p:txEl>
                                          </p:spTgt>
                                        </p:tgtEl>
                                        <p:attrNameLst>
                                          <p:attrName>ppt_h</p:attrName>
                                        </p:attrNameLst>
                                      </p:cBhvr>
                                      <p:tavLst>
                                        <p:tav tm="0">
                                          <p:val>
                                            <p:strVal val="#ppt_h"/>
                                          </p:val>
                                        </p:tav>
                                        <p:tav tm="100000">
                                          <p:val>
                                            <p:strVal val="#ppt_h"/>
                                          </p:val>
                                        </p:tav>
                                      </p:tavLst>
                                    </p:anim>
                                  </p:childTnLst>
                                </p:cTn>
                              </p:par>
                              <p:par>
                                <p:cTn id="29" presetID="17" presetClass="entr" presetSubtype="1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3" end="3"/>
                                            </p:txEl>
                                          </p:spTgt>
                                        </p:tgtEl>
                                        <p:attrNameLst>
                                          <p:attrName>ppt_h</p:attrName>
                                        </p:attrNameLst>
                                      </p:cBhvr>
                                      <p:tavLst>
                                        <p:tav tm="0">
                                          <p:val>
                                            <p:strVal val="#ppt_h"/>
                                          </p:val>
                                        </p:tav>
                                        <p:tav tm="100000">
                                          <p:val>
                                            <p:strVal val="#ppt_h"/>
                                          </p:val>
                                        </p:tav>
                                      </p:tavLst>
                                    </p:anim>
                                  </p:childTnLst>
                                </p:cTn>
                              </p:par>
                              <p:par>
                                <p:cTn id="33" presetID="17" presetClass="entr" presetSubtype="10" fill="hold" grpId="0"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A1B542-9F9E-465F-9EE1-0D26DE8BC59B}"/>
              </a:ext>
            </a:extLst>
          </p:cNvPr>
          <p:cNvSpPr>
            <a:spLocks noGrp="1"/>
          </p:cNvSpPr>
          <p:nvPr>
            <p:ph type="title"/>
          </p:nvPr>
        </p:nvSpPr>
        <p:spPr/>
        <p:txBody>
          <a:bodyPr/>
          <a:lstStyle/>
          <a:p>
            <a:r>
              <a:rPr lang="fr-FR" dirty="0"/>
              <a:t>III. Savoir repérer le harcèlement en milieu scolaire ou parascolaire. </a:t>
            </a:r>
          </a:p>
        </p:txBody>
      </p:sp>
      <p:sp>
        <p:nvSpPr>
          <p:cNvPr id="3" name="Espace réservé du contenu 2">
            <a:extLst>
              <a:ext uri="{FF2B5EF4-FFF2-40B4-BE49-F238E27FC236}">
                <a16:creationId xmlns:a16="http://schemas.microsoft.com/office/drawing/2014/main" id="{062E51E8-8FE3-4500-8C3B-7171FD624AD7}"/>
              </a:ext>
            </a:extLst>
          </p:cNvPr>
          <p:cNvSpPr>
            <a:spLocks noGrp="1"/>
          </p:cNvSpPr>
          <p:nvPr>
            <p:ph idx="1"/>
          </p:nvPr>
        </p:nvSpPr>
        <p:spPr/>
        <p:txBody>
          <a:bodyPr>
            <a:normAutofit fontScale="92500"/>
          </a:bodyPr>
          <a:lstStyle/>
          <a:p>
            <a:pPr>
              <a:lnSpc>
                <a:spcPct val="150000"/>
              </a:lnSpc>
            </a:pPr>
            <a:r>
              <a:rPr lang="fr-FR" dirty="0"/>
              <a:t>Des signes qui ne trompent pas, et auxquels il faut être attentif: </a:t>
            </a:r>
          </a:p>
          <a:p>
            <a:pPr lvl="1">
              <a:lnSpc>
                <a:spcPct val="150000"/>
              </a:lnSpc>
            </a:pPr>
            <a:r>
              <a:rPr lang="fr-FR" dirty="0"/>
              <a:t>Un enfant qui reste constamment en marge du groupe </a:t>
            </a:r>
          </a:p>
          <a:p>
            <a:pPr lvl="1">
              <a:lnSpc>
                <a:spcPct val="150000"/>
              </a:lnSpc>
            </a:pPr>
            <a:r>
              <a:rPr lang="fr-FR" dirty="0"/>
              <a:t>Un enfant qui reste sans cesse à côté d’un animateur </a:t>
            </a:r>
          </a:p>
          <a:p>
            <a:pPr lvl="1">
              <a:lnSpc>
                <a:spcPct val="150000"/>
              </a:lnSpc>
            </a:pPr>
            <a:r>
              <a:rPr lang="fr-FR" dirty="0"/>
              <a:t>Un enfant qui pleure beaucoup, et pas uniquement au départ du parent </a:t>
            </a:r>
          </a:p>
          <a:p>
            <a:pPr lvl="1">
              <a:lnSpc>
                <a:spcPct val="150000"/>
              </a:lnSpc>
            </a:pPr>
            <a:r>
              <a:rPr lang="fr-FR" dirty="0"/>
              <a:t>Un enfant qui ne veut jamais participer aux activités </a:t>
            </a:r>
          </a:p>
          <a:p>
            <a:pPr lvl="1">
              <a:lnSpc>
                <a:spcPct val="150000"/>
              </a:lnSpc>
            </a:pPr>
            <a:r>
              <a:rPr lang="fr-FR" dirty="0"/>
              <a:t>Un enfant qui ne veut pas faire de sieste </a:t>
            </a:r>
          </a:p>
          <a:p>
            <a:pPr lvl="1">
              <a:lnSpc>
                <a:spcPct val="150000"/>
              </a:lnSpc>
            </a:pPr>
            <a:r>
              <a:rPr lang="fr-FR" dirty="0"/>
              <a:t>Dans des cas extrêmes: un enfant qui essaye à plusieurs reprises de partir du centre. </a:t>
            </a:r>
          </a:p>
          <a:p>
            <a:pPr lvl="1">
              <a:lnSpc>
                <a:spcPct val="150000"/>
              </a:lnSpc>
            </a:pPr>
            <a:endParaRPr lang="fr-FR" dirty="0"/>
          </a:p>
          <a:p>
            <a:pPr marL="502920" lvl="1" indent="0">
              <a:lnSpc>
                <a:spcPct val="150000"/>
              </a:lnSpc>
              <a:buNone/>
            </a:pPr>
            <a:r>
              <a:rPr lang="fr-FR" b="1" u="sng" dirty="0"/>
              <a:t>ATTENTION: ces signes ne sont pas forcément spécifiques aux situations de harcèlement, mais demandent une attention particulière. </a:t>
            </a:r>
          </a:p>
        </p:txBody>
      </p:sp>
    </p:spTree>
    <p:extLst>
      <p:ext uri="{BB962C8B-B14F-4D97-AF65-F5344CB8AC3E}">
        <p14:creationId xmlns:p14="http://schemas.microsoft.com/office/powerpoint/2010/main" val="442282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arn(inVertical)">
                                      <p:cBhvr>
                                        <p:cTn id="19" dur="500"/>
                                        <p:tgtEl>
                                          <p:spTgt spid="3">
                                            <p:txEl>
                                              <p:pRg st="0" end="0"/>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arn(inVertical)">
                                      <p:cBhvr>
                                        <p:cTn id="22" dur="500"/>
                                        <p:tgtEl>
                                          <p:spTgt spid="3">
                                            <p:txEl>
                                              <p:pRg st="1" end="1"/>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barn(inVertical)">
                                      <p:cBhvr>
                                        <p:cTn id="25" dur="500"/>
                                        <p:tgtEl>
                                          <p:spTgt spid="3">
                                            <p:txEl>
                                              <p:pRg st="2" end="2"/>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barn(inVertical)">
                                      <p:cBhvr>
                                        <p:cTn id="28" dur="500"/>
                                        <p:tgtEl>
                                          <p:spTgt spid="3">
                                            <p:txEl>
                                              <p:pRg st="3" end="3"/>
                                            </p:txEl>
                                          </p:spTgt>
                                        </p:tgtEl>
                                      </p:cBhvr>
                                    </p:animEffect>
                                  </p:childTnLst>
                                </p:cTn>
                              </p:par>
                              <p:par>
                                <p:cTn id="29" presetID="16" presetClass="entr" presetSubtype="21"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barn(inVertical)">
                                      <p:cBhvr>
                                        <p:cTn id="31" dur="500"/>
                                        <p:tgtEl>
                                          <p:spTgt spid="3">
                                            <p:txEl>
                                              <p:pRg st="4" end="4"/>
                                            </p:txEl>
                                          </p:spTgt>
                                        </p:tgtEl>
                                      </p:cBhvr>
                                    </p:animEffect>
                                  </p:childTnLst>
                                </p:cTn>
                              </p:par>
                              <p:par>
                                <p:cTn id="32" presetID="16" presetClass="entr" presetSubtype="21"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barn(inVertical)">
                                      <p:cBhvr>
                                        <p:cTn id="34" dur="500"/>
                                        <p:tgtEl>
                                          <p:spTgt spid="3">
                                            <p:txEl>
                                              <p:pRg st="5" end="5"/>
                                            </p:txEl>
                                          </p:spTgt>
                                        </p:tgtEl>
                                      </p:cBhvr>
                                    </p:animEffect>
                                  </p:childTnLst>
                                </p:cTn>
                              </p:par>
                              <p:par>
                                <p:cTn id="35" presetID="16" presetClass="entr" presetSubtype="21"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 calcmode="lin" valueType="num">
                                      <p:cBhvr>
                                        <p:cTn id="42"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43"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44"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45"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8F8725-C32B-482B-8EA5-D16E7A779511}"/>
              </a:ext>
            </a:extLst>
          </p:cNvPr>
          <p:cNvSpPr>
            <a:spLocks noGrp="1"/>
          </p:cNvSpPr>
          <p:nvPr>
            <p:ph type="title"/>
          </p:nvPr>
        </p:nvSpPr>
        <p:spPr/>
        <p:txBody>
          <a:bodyPr/>
          <a:lstStyle/>
          <a:p>
            <a:r>
              <a:rPr lang="fr-FR" dirty="0"/>
              <a:t>IV. Les conséquences du harcèlement scolaire ou périscolaire </a:t>
            </a:r>
          </a:p>
        </p:txBody>
      </p:sp>
      <p:sp>
        <p:nvSpPr>
          <p:cNvPr id="3" name="Espace réservé du contenu 2">
            <a:extLst>
              <a:ext uri="{FF2B5EF4-FFF2-40B4-BE49-F238E27FC236}">
                <a16:creationId xmlns:a16="http://schemas.microsoft.com/office/drawing/2014/main" id="{D81568FE-B41B-483A-8E51-6F0868FC8ACF}"/>
              </a:ext>
            </a:extLst>
          </p:cNvPr>
          <p:cNvSpPr>
            <a:spLocks noGrp="1"/>
          </p:cNvSpPr>
          <p:nvPr>
            <p:ph idx="1"/>
          </p:nvPr>
        </p:nvSpPr>
        <p:spPr/>
        <p:txBody>
          <a:bodyPr numCol="1"/>
          <a:lstStyle/>
          <a:p>
            <a:pPr>
              <a:lnSpc>
                <a:spcPct val="150000"/>
              </a:lnSpc>
            </a:pPr>
            <a:r>
              <a:rPr lang="fr-FR" dirty="0"/>
              <a:t>Elles peuvent être nombreuses: </a:t>
            </a:r>
          </a:p>
          <a:p>
            <a:pPr lvl="1">
              <a:lnSpc>
                <a:spcPct val="150000"/>
              </a:lnSpc>
            </a:pPr>
            <a:r>
              <a:rPr lang="fr-FR" dirty="0"/>
              <a:t>Angoisse aigue </a:t>
            </a:r>
          </a:p>
          <a:p>
            <a:pPr lvl="1">
              <a:lnSpc>
                <a:spcPct val="150000"/>
              </a:lnSpc>
            </a:pPr>
            <a:r>
              <a:rPr lang="fr-FR" dirty="0"/>
              <a:t>Déscolarisation ou décrochage scolaire </a:t>
            </a:r>
          </a:p>
          <a:p>
            <a:pPr lvl="1">
              <a:lnSpc>
                <a:spcPct val="150000"/>
              </a:lnSpc>
            </a:pPr>
            <a:r>
              <a:rPr lang="fr-FR" dirty="0"/>
              <a:t>Anorexie ou boulimie </a:t>
            </a:r>
          </a:p>
          <a:p>
            <a:pPr lvl="1">
              <a:lnSpc>
                <a:spcPct val="150000"/>
              </a:lnSpc>
            </a:pPr>
            <a:r>
              <a:rPr lang="fr-FR" dirty="0"/>
              <a:t>Envies suicidaires </a:t>
            </a:r>
          </a:p>
          <a:p>
            <a:pPr lvl="1">
              <a:lnSpc>
                <a:spcPct val="150000"/>
              </a:lnSpc>
            </a:pPr>
            <a:r>
              <a:rPr lang="fr-FR" dirty="0"/>
              <a:t>Comportements agressifs </a:t>
            </a:r>
          </a:p>
          <a:p>
            <a:pPr lvl="1">
              <a:lnSpc>
                <a:spcPct val="150000"/>
              </a:lnSpc>
            </a:pPr>
            <a:r>
              <a:rPr lang="fr-FR" dirty="0"/>
              <a:t>Renferment sur soi </a:t>
            </a:r>
          </a:p>
          <a:p>
            <a:pPr lvl="1">
              <a:lnSpc>
                <a:spcPct val="150000"/>
              </a:lnSpc>
            </a:pPr>
            <a:r>
              <a:rPr lang="fr-FR" dirty="0"/>
              <a:t>Mauvaise estime de soi </a:t>
            </a:r>
          </a:p>
          <a:p>
            <a:pPr lvl="1">
              <a:lnSpc>
                <a:spcPct val="150000"/>
              </a:lnSpc>
            </a:pPr>
            <a:r>
              <a:rPr lang="fr-FR" dirty="0"/>
              <a:t>Addictions </a:t>
            </a:r>
          </a:p>
          <a:p>
            <a:pPr lvl="1">
              <a:lnSpc>
                <a:spcPct val="150000"/>
              </a:lnSpc>
            </a:pPr>
            <a:r>
              <a:rPr lang="fr-FR" dirty="0" err="1"/>
              <a:t>Stomatisation</a:t>
            </a:r>
            <a:r>
              <a:rPr lang="fr-FR" dirty="0"/>
              <a:t> </a:t>
            </a:r>
          </a:p>
          <a:p>
            <a:pPr lvl="1"/>
            <a:endParaRPr lang="fr-FR" dirty="0"/>
          </a:p>
        </p:txBody>
      </p:sp>
    </p:spTree>
    <p:extLst>
      <p:ext uri="{BB962C8B-B14F-4D97-AF65-F5344CB8AC3E}">
        <p14:creationId xmlns:p14="http://schemas.microsoft.com/office/powerpoint/2010/main" val="379788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3">
                                            <p:txEl>
                                              <p:pRg st="0" end="0"/>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3">
                                            <p:txEl>
                                              <p:pRg st="1" end="1"/>
                                            </p:txEl>
                                          </p:spTgt>
                                        </p:tgtEl>
                                      </p:cBhvr>
                                    </p:animEffect>
                                  </p:childTnLst>
                                </p:cTn>
                              </p:par>
                              <p:par>
                                <p:cTn id="27" presetID="53" presetClass="entr" presetSubtype="16" fill="hold"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1" dur="500"/>
                                        <p:tgtEl>
                                          <p:spTgt spid="3">
                                            <p:txEl>
                                              <p:pRg st="2" end="2"/>
                                            </p:txEl>
                                          </p:spTgt>
                                        </p:tgtEl>
                                      </p:cBhvr>
                                    </p:animEffect>
                                  </p:childTnLst>
                                </p:cTn>
                              </p:par>
                              <p:par>
                                <p:cTn id="32" presetID="53" presetClass="entr" presetSubtype="16" fill="hold" nodeType="with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6" dur="500"/>
                                        <p:tgtEl>
                                          <p:spTgt spid="3">
                                            <p:txEl>
                                              <p:pRg st="3" end="3"/>
                                            </p:txEl>
                                          </p:spTgt>
                                        </p:tgtEl>
                                      </p:cBhvr>
                                    </p:animEffect>
                                  </p:childTnLst>
                                </p:cTn>
                              </p:par>
                              <p:par>
                                <p:cTn id="37" presetID="53" presetClass="entr" presetSubtype="16"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3">
                                            <p:txEl>
                                              <p:pRg st="4" end="4"/>
                                            </p:txEl>
                                          </p:spTgt>
                                        </p:tgtEl>
                                      </p:cBhvr>
                                    </p:animEffect>
                                  </p:childTnLst>
                                </p:cTn>
                              </p:par>
                              <p:par>
                                <p:cTn id="42" presetID="53" presetClass="entr" presetSubtype="16" fill="hold" nodeType="with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 calcmode="lin" valueType="num">
                                      <p:cBhvr>
                                        <p:cTn id="44"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5"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6" dur="500"/>
                                        <p:tgtEl>
                                          <p:spTgt spid="3">
                                            <p:txEl>
                                              <p:pRg st="5" end="5"/>
                                            </p:txEl>
                                          </p:spTgt>
                                        </p:tgtEl>
                                      </p:cBhvr>
                                    </p:animEffect>
                                  </p:childTnLst>
                                </p:cTn>
                              </p:par>
                              <p:par>
                                <p:cTn id="47" presetID="53" presetClass="entr" presetSubtype="16" fill="hold" nodeType="with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par>
                                <p:cTn id="52" presetID="53" presetClass="entr" presetSubtype="16" fill="hold" nodeType="with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 calcmode="lin" valueType="num">
                                      <p:cBhvr>
                                        <p:cTn id="54"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5"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6" dur="500"/>
                                        <p:tgtEl>
                                          <p:spTgt spid="3">
                                            <p:txEl>
                                              <p:pRg st="7" end="7"/>
                                            </p:txEl>
                                          </p:spTgt>
                                        </p:tgtEl>
                                      </p:cBhvr>
                                    </p:animEffect>
                                  </p:childTnLst>
                                </p:cTn>
                              </p:par>
                              <p:par>
                                <p:cTn id="57" presetID="53" presetClass="entr" presetSubtype="16" fill="hold" nodeType="with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anim calcmode="lin" valueType="num">
                                      <p:cBhvr>
                                        <p:cTn id="59"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0"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1" dur="500"/>
                                        <p:tgtEl>
                                          <p:spTgt spid="3">
                                            <p:txEl>
                                              <p:pRg st="8" end="8"/>
                                            </p:txEl>
                                          </p:spTgt>
                                        </p:tgtEl>
                                      </p:cBhvr>
                                    </p:animEffect>
                                  </p:childTnLst>
                                </p:cTn>
                              </p:par>
                              <p:par>
                                <p:cTn id="62" presetID="53" presetClass="entr" presetSubtype="16" fill="hold" nodeType="withEffect">
                                  <p:stCondLst>
                                    <p:cond delay="0"/>
                                  </p:stCondLst>
                                  <p:childTnLst>
                                    <p:set>
                                      <p:cBhvr>
                                        <p:cTn id="63" dur="1" fill="hold">
                                          <p:stCondLst>
                                            <p:cond delay="0"/>
                                          </p:stCondLst>
                                        </p:cTn>
                                        <p:tgtEl>
                                          <p:spTgt spid="3">
                                            <p:txEl>
                                              <p:pRg st="9" end="9"/>
                                            </p:txEl>
                                          </p:spTgt>
                                        </p:tgtEl>
                                        <p:attrNameLst>
                                          <p:attrName>style.visibility</p:attrName>
                                        </p:attrNameLst>
                                      </p:cBhvr>
                                      <p:to>
                                        <p:strVal val="visible"/>
                                      </p:to>
                                    </p:set>
                                    <p:anim calcmode="lin" valueType="num">
                                      <p:cBhvr>
                                        <p:cTn id="64"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65"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6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D53CDB-89C4-44ED-952F-ED6B479B56E4}"/>
              </a:ext>
            </a:extLst>
          </p:cNvPr>
          <p:cNvSpPr>
            <a:spLocks noGrp="1"/>
          </p:cNvSpPr>
          <p:nvPr>
            <p:ph type="title"/>
          </p:nvPr>
        </p:nvSpPr>
        <p:spPr/>
        <p:txBody>
          <a:bodyPr/>
          <a:lstStyle/>
          <a:p>
            <a:r>
              <a:rPr lang="fr-FR" dirty="0"/>
              <a:t>V. Le rôle de l’animateur </a:t>
            </a:r>
          </a:p>
        </p:txBody>
      </p:sp>
      <p:sp>
        <p:nvSpPr>
          <p:cNvPr id="3" name="Espace réservé du contenu 2">
            <a:extLst>
              <a:ext uri="{FF2B5EF4-FFF2-40B4-BE49-F238E27FC236}">
                <a16:creationId xmlns:a16="http://schemas.microsoft.com/office/drawing/2014/main" id="{2B8B4003-B974-43D7-81A8-6407AD1A102A}"/>
              </a:ext>
            </a:extLst>
          </p:cNvPr>
          <p:cNvSpPr>
            <a:spLocks noGrp="1"/>
          </p:cNvSpPr>
          <p:nvPr>
            <p:ph idx="1"/>
          </p:nvPr>
        </p:nvSpPr>
        <p:spPr/>
        <p:txBody>
          <a:bodyPr/>
          <a:lstStyle/>
          <a:p>
            <a:r>
              <a:rPr lang="fr-FR" b="1" u="sng" dirty="0"/>
              <a:t>Exercice</a:t>
            </a:r>
            <a:r>
              <a:rPr lang="fr-FR" dirty="0"/>
              <a:t>: pour chaque proposition, dire si cela relève du rôle premier de l’animateur, ou non. </a:t>
            </a:r>
          </a:p>
        </p:txBody>
      </p:sp>
    </p:spTree>
    <p:extLst>
      <p:ext uri="{BB962C8B-B14F-4D97-AF65-F5344CB8AC3E}">
        <p14:creationId xmlns:p14="http://schemas.microsoft.com/office/powerpoint/2010/main" val="209038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20"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D53CDB-89C4-44ED-952F-ED6B479B56E4}"/>
              </a:ext>
            </a:extLst>
          </p:cNvPr>
          <p:cNvSpPr>
            <a:spLocks noGrp="1"/>
          </p:cNvSpPr>
          <p:nvPr>
            <p:ph type="title"/>
          </p:nvPr>
        </p:nvSpPr>
        <p:spPr/>
        <p:txBody>
          <a:bodyPr/>
          <a:lstStyle/>
          <a:p>
            <a:r>
              <a:rPr lang="fr-FR" dirty="0"/>
              <a:t>V. Le rôle de l’animateur </a:t>
            </a:r>
          </a:p>
        </p:txBody>
      </p:sp>
      <p:sp>
        <p:nvSpPr>
          <p:cNvPr id="3" name="Espace réservé du contenu 2">
            <a:extLst>
              <a:ext uri="{FF2B5EF4-FFF2-40B4-BE49-F238E27FC236}">
                <a16:creationId xmlns:a16="http://schemas.microsoft.com/office/drawing/2014/main" id="{2B8B4003-B974-43D7-81A8-6407AD1A102A}"/>
              </a:ext>
            </a:extLst>
          </p:cNvPr>
          <p:cNvSpPr>
            <a:spLocks noGrp="1"/>
          </p:cNvSpPr>
          <p:nvPr>
            <p:ph idx="1"/>
          </p:nvPr>
        </p:nvSpPr>
        <p:spPr/>
        <p:txBody>
          <a:bodyPr>
            <a:normAutofit/>
          </a:bodyPr>
          <a:lstStyle/>
          <a:p>
            <a:pPr marL="0" indent="0" algn="ctr">
              <a:buNone/>
            </a:pPr>
            <a:r>
              <a:rPr lang="fr-FR" sz="2800" dirty="0"/>
              <a:t>L’animateur doit immédiatement en parler aux parents </a:t>
            </a:r>
          </a:p>
        </p:txBody>
      </p:sp>
    </p:spTree>
    <p:extLst>
      <p:ext uri="{BB962C8B-B14F-4D97-AF65-F5344CB8AC3E}">
        <p14:creationId xmlns:p14="http://schemas.microsoft.com/office/powerpoint/2010/main" val="411798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D53CDB-89C4-44ED-952F-ED6B479B56E4}"/>
              </a:ext>
            </a:extLst>
          </p:cNvPr>
          <p:cNvSpPr>
            <a:spLocks noGrp="1"/>
          </p:cNvSpPr>
          <p:nvPr>
            <p:ph type="title"/>
          </p:nvPr>
        </p:nvSpPr>
        <p:spPr/>
        <p:txBody>
          <a:bodyPr/>
          <a:lstStyle/>
          <a:p>
            <a:r>
              <a:rPr lang="fr-FR" dirty="0"/>
              <a:t>V. Le rôle de l’animateur </a:t>
            </a:r>
          </a:p>
        </p:txBody>
      </p:sp>
      <p:sp>
        <p:nvSpPr>
          <p:cNvPr id="3" name="Espace réservé du contenu 2">
            <a:extLst>
              <a:ext uri="{FF2B5EF4-FFF2-40B4-BE49-F238E27FC236}">
                <a16:creationId xmlns:a16="http://schemas.microsoft.com/office/drawing/2014/main" id="{2B8B4003-B974-43D7-81A8-6407AD1A102A}"/>
              </a:ext>
            </a:extLst>
          </p:cNvPr>
          <p:cNvSpPr>
            <a:spLocks noGrp="1"/>
          </p:cNvSpPr>
          <p:nvPr>
            <p:ph idx="1"/>
          </p:nvPr>
        </p:nvSpPr>
        <p:spPr/>
        <p:txBody>
          <a:bodyPr>
            <a:normAutofit/>
          </a:bodyPr>
          <a:lstStyle/>
          <a:p>
            <a:pPr marL="0" indent="0" algn="ctr">
              <a:buNone/>
            </a:pPr>
            <a:r>
              <a:rPr lang="fr-FR" sz="2800" dirty="0"/>
              <a:t>L’animateur doit en référer à son directeur (ou responsable) dès les premiers signes</a:t>
            </a:r>
          </a:p>
        </p:txBody>
      </p:sp>
    </p:spTree>
    <p:extLst>
      <p:ext uri="{BB962C8B-B14F-4D97-AF65-F5344CB8AC3E}">
        <p14:creationId xmlns:p14="http://schemas.microsoft.com/office/powerpoint/2010/main" val="2342809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D53CDB-89C4-44ED-952F-ED6B479B56E4}"/>
              </a:ext>
            </a:extLst>
          </p:cNvPr>
          <p:cNvSpPr>
            <a:spLocks noGrp="1"/>
          </p:cNvSpPr>
          <p:nvPr>
            <p:ph type="title"/>
          </p:nvPr>
        </p:nvSpPr>
        <p:spPr/>
        <p:txBody>
          <a:bodyPr/>
          <a:lstStyle/>
          <a:p>
            <a:r>
              <a:rPr lang="fr-FR" dirty="0"/>
              <a:t>V. Le rôle de l’animateur </a:t>
            </a:r>
          </a:p>
        </p:txBody>
      </p:sp>
      <p:sp>
        <p:nvSpPr>
          <p:cNvPr id="3" name="Espace réservé du contenu 2">
            <a:extLst>
              <a:ext uri="{FF2B5EF4-FFF2-40B4-BE49-F238E27FC236}">
                <a16:creationId xmlns:a16="http://schemas.microsoft.com/office/drawing/2014/main" id="{2B8B4003-B974-43D7-81A8-6407AD1A102A}"/>
              </a:ext>
            </a:extLst>
          </p:cNvPr>
          <p:cNvSpPr>
            <a:spLocks noGrp="1"/>
          </p:cNvSpPr>
          <p:nvPr>
            <p:ph idx="1"/>
          </p:nvPr>
        </p:nvSpPr>
        <p:spPr/>
        <p:txBody>
          <a:bodyPr>
            <a:normAutofit/>
          </a:bodyPr>
          <a:lstStyle/>
          <a:p>
            <a:pPr marL="0" indent="0" algn="ctr">
              <a:buNone/>
            </a:pPr>
            <a:r>
              <a:rPr lang="fr-FR" sz="2800" dirty="0"/>
              <a:t>L’animateur peut appeler le 3020, plateforme d’écoute nationale pour le harcèlement scolaire</a:t>
            </a:r>
          </a:p>
          <a:p>
            <a:pPr marL="0" indent="0" algn="ctr">
              <a:buNone/>
            </a:pPr>
            <a:endParaRPr lang="fr-FR" sz="2800" dirty="0"/>
          </a:p>
          <a:p>
            <a:pPr marL="0" indent="0" algn="ctr">
              <a:buNone/>
            </a:pPr>
            <a:r>
              <a:rPr lang="fr-FR" sz="2800" dirty="0"/>
              <a:t> </a:t>
            </a:r>
          </a:p>
        </p:txBody>
      </p:sp>
      <p:pic>
        <p:nvPicPr>
          <p:cNvPr id="5" name="Image 4">
            <a:extLst>
              <a:ext uri="{FF2B5EF4-FFF2-40B4-BE49-F238E27FC236}">
                <a16:creationId xmlns:a16="http://schemas.microsoft.com/office/drawing/2014/main" id="{37EDF3C1-E7C4-4A8B-86E6-A8EC55F410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1493" y="3424428"/>
            <a:ext cx="2190750" cy="1552575"/>
          </a:xfrm>
          <a:prstGeom prst="rect">
            <a:avLst/>
          </a:prstGeom>
        </p:spPr>
      </p:pic>
    </p:spTree>
    <p:extLst>
      <p:ext uri="{BB962C8B-B14F-4D97-AF65-F5344CB8AC3E}">
        <p14:creationId xmlns:p14="http://schemas.microsoft.com/office/powerpoint/2010/main" val="302410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D53CDB-89C4-44ED-952F-ED6B479B56E4}"/>
              </a:ext>
            </a:extLst>
          </p:cNvPr>
          <p:cNvSpPr>
            <a:spLocks noGrp="1"/>
          </p:cNvSpPr>
          <p:nvPr>
            <p:ph type="title"/>
          </p:nvPr>
        </p:nvSpPr>
        <p:spPr/>
        <p:txBody>
          <a:bodyPr/>
          <a:lstStyle/>
          <a:p>
            <a:r>
              <a:rPr lang="fr-FR" dirty="0"/>
              <a:t>V. Le rôle de l’animateur </a:t>
            </a:r>
          </a:p>
        </p:txBody>
      </p:sp>
      <p:sp>
        <p:nvSpPr>
          <p:cNvPr id="3" name="Espace réservé du contenu 2">
            <a:extLst>
              <a:ext uri="{FF2B5EF4-FFF2-40B4-BE49-F238E27FC236}">
                <a16:creationId xmlns:a16="http://schemas.microsoft.com/office/drawing/2014/main" id="{2B8B4003-B974-43D7-81A8-6407AD1A102A}"/>
              </a:ext>
            </a:extLst>
          </p:cNvPr>
          <p:cNvSpPr>
            <a:spLocks noGrp="1"/>
          </p:cNvSpPr>
          <p:nvPr>
            <p:ph idx="1"/>
          </p:nvPr>
        </p:nvSpPr>
        <p:spPr/>
        <p:txBody>
          <a:bodyPr>
            <a:normAutofit/>
          </a:bodyPr>
          <a:lstStyle/>
          <a:p>
            <a:pPr marL="0" indent="0" algn="ctr">
              <a:buNone/>
            </a:pPr>
            <a:r>
              <a:rPr lang="fr-FR" sz="2800" dirty="0"/>
              <a:t>L’animateur prend les deux enfants qui ne s’entendent pas pour qu’ils puissent se parler. </a:t>
            </a:r>
          </a:p>
        </p:txBody>
      </p:sp>
    </p:spTree>
    <p:extLst>
      <p:ext uri="{BB962C8B-B14F-4D97-AF65-F5344CB8AC3E}">
        <p14:creationId xmlns:p14="http://schemas.microsoft.com/office/powerpoint/2010/main" val="365063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D53CDB-89C4-44ED-952F-ED6B479B56E4}"/>
              </a:ext>
            </a:extLst>
          </p:cNvPr>
          <p:cNvSpPr>
            <a:spLocks noGrp="1"/>
          </p:cNvSpPr>
          <p:nvPr>
            <p:ph type="title"/>
          </p:nvPr>
        </p:nvSpPr>
        <p:spPr/>
        <p:txBody>
          <a:bodyPr/>
          <a:lstStyle/>
          <a:p>
            <a:r>
              <a:rPr lang="fr-FR" dirty="0"/>
              <a:t>V. Le rôle de l’animateur </a:t>
            </a:r>
          </a:p>
        </p:txBody>
      </p:sp>
      <p:sp>
        <p:nvSpPr>
          <p:cNvPr id="3" name="Espace réservé du contenu 2">
            <a:extLst>
              <a:ext uri="{FF2B5EF4-FFF2-40B4-BE49-F238E27FC236}">
                <a16:creationId xmlns:a16="http://schemas.microsoft.com/office/drawing/2014/main" id="{2B8B4003-B974-43D7-81A8-6407AD1A102A}"/>
              </a:ext>
            </a:extLst>
          </p:cNvPr>
          <p:cNvSpPr>
            <a:spLocks noGrp="1"/>
          </p:cNvSpPr>
          <p:nvPr>
            <p:ph idx="1"/>
          </p:nvPr>
        </p:nvSpPr>
        <p:spPr/>
        <p:txBody>
          <a:bodyPr>
            <a:normAutofit/>
          </a:bodyPr>
          <a:lstStyle/>
          <a:p>
            <a:pPr marL="0" indent="0" algn="ctr">
              <a:buNone/>
            </a:pPr>
            <a:r>
              <a:rPr lang="fr-FR" sz="2800" dirty="0"/>
              <a:t>Après en avoir parlé à son responsable, l’animateur peut prévoir un atelier sur le harcèlement scolaire. </a:t>
            </a:r>
          </a:p>
        </p:txBody>
      </p:sp>
    </p:spTree>
    <p:extLst>
      <p:ext uri="{BB962C8B-B14F-4D97-AF65-F5344CB8AC3E}">
        <p14:creationId xmlns:p14="http://schemas.microsoft.com/office/powerpoint/2010/main" val="2816737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D53CDB-89C4-44ED-952F-ED6B479B56E4}"/>
              </a:ext>
            </a:extLst>
          </p:cNvPr>
          <p:cNvSpPr>
            <a:spLocks noGrp="1"/>
          </p:cNvSpPr>
          <p:nvPr>
            <p:ph type="title"/>
          </p:nvPr>
        </p:nvSpPr>
        <p:spPr/>
        <p:txBody>
          <a:bodyPr/>
          <a:lstStyle/>
          <a:p>
            <a:r>
              <a:rPr lang="fr-FR" dirty="0"/>
              <a:t>V. Le rôle de l’animateur </a:t>
            </a:r>
          </a:p>
        </p:txBody>
      </p:sp>
      <p:sp>
        <p:nvSpPr>
          <p:cNvPr id="3" name="Espace réservé du contenu 2">
            <a:extLst>
              <a:ext uri="{FF2B5EF4-FFF2-40B4-BE49-F238E27FC236}">
                <a16:creationId xmlns:a16="http://schemas.microsoft.com/office/drawing/2014/main" id="{2B8B4003-B974-43D7-81A8-6407AD1A102A}"/>
              </a:ext>
            </a:extLst>
          </p:cNvPr>
          <p:cNvSpPr>
            <a:spLocks noGrp="1"/>
          </p:cNvSpPr>
          <p:nvPr>
            <p:ph idx="1"/>
          </p:nvPr>
        </p:nvSpPr>
        <p:spPr/>
        <p:txBody>
          <a:bodyPr>
            <a:normAutofit/>
          </a:bodyPr>
          <a:lstStyle/>
          <a:p>
            <a:pPr marL="0" indent="0" algn="ctr">
              <a:buNone/>
            </a:pPr>
            <a:r>
              <a:rPr lang="fr-FR" sz="2800" dirty="0"/>
              <a:t>L’animateur a le devoir d’en parler au professeur de l’enfant qui est harcelé. </a:t>
            </a:r>
          </a:p>
        </p:txBody>
      </p:sp>
    </p:spTree>
    <p:extLst>
      <p:ext uri="{BB962C8B-B14F-4D97-AF65-F5344CB8AC3E}">
        <p14:creationId xmlns:p14="http://schemas.microsoft.com/office/powerpoint/2010/main" val="153033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4A88E8-F0F8-4840-BACC-ED9F1D243FA3}"/>
              </a:ext>
            </a:extLst>
          </p:cNvPr>
          <p:cNvSpPr>
            <a:spLocks noGrp="1"/>
          </p:cNvSpPr>
          <p:nvPr>
            <p:ph type="title"/>
          </p:nvPr>
        </p:nvSpPr>
        <p:spPr/>
        <p:txBody>
          <a:bodyPr/>
          <a:lstStyle/>
          <a:p>
            <a:r>
              <a:rPr lang="fr-FR" dirty="0"/>
              <a:t>V. Le rôle de l’animateur </a:t>
            </a:r>
          </a:p>
        </p:txBody>
      </p:sp>
      <p:sp>
        <p:nvSpPr>
          <p:cNvPr id="3" name="Espace réservé du contenu 2">
            <a:extLst>
              <a:ext uri="{FF2B5EF4-FFF2-40B4-BE49-F238E27FC236}">
                <a16:creationId xmlns:a16="http://schemas.microsoft.com/office/drawing/2014/main" id="{CAD5CB77-91AE-444B-8074-6D2255798726}"/>
              </a:ext>
            </a:extLst>
          </p:cNvPr>
          <p:cNvSpPr>
            <a:spLocks noGrp="1"/>
          </p:cNvSpPr>
          <p:nvPr>
            <p:ph idx="1"/>
          </p:nvPr>
        </p:nvSpPr>
        <p:spPr/>
        <p:txBody>
          <a:bodyPr/>
          <a:lstStyle/>
          <a:p>
            <a:r>
              <a:rPr lang="fr-FR" dirty="0"/>
              <a:t>C’est le moment d’échanger autour d’expériences vécues sur le terrain. </a:t>
            </a:r>
          </a:p>
          <a:p>
            <a:pPr marL="0" indent="0">
              <a:buNone/>
            </a:pPr>
            <a:r>
              <a:rPr lang="fr-FR" dirty="0"/>
              <a:t>Prenez la parole librement si vous le souhaitez. </a:t>
            </a:r>
          </a:p>
        </p:txBody>
      </p:sp>
    </p:spTree>
    <p:extLst>
      <p:ext uri="{BB962C8B-B14F-4D97-AF65-F5344CB8AC3E}">
        <p14:creationId xmlns:p14="http://schemas.microsoft.com/office/powerpoint/2010/main" val="1579250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6C1A77-9366-45F7-A562-F72CCD26A5D6}"/>
              </a:ext>
            </a:extLst>
          </p:cNvPr>
          <p:cNvSpPr>
            <a:spLocks noGrp="1"/>
          </p:cNvSpPr>
          <p:nvPr>
            <p:ph type="title"/>
          </p:nvPr>
        </p:nvSpPr>
        <p:spPr/>
        <p:txBody>
          <a:bodyPr/>
          <a:lstStyle/>
          <a:p>
            <a:r>
              <a:rPr lang="fr-FR" dirty="0"/>
              <a:t>VI. Mener un atelier sur le harcèlement scolaire en tant qu’animateur </a:t>
            </a:r>
          </a:p>
        </p:txBody>
      </p:sp>
      <p:sp>
        <p:nvSpPr>
          <p:cNvPr id="3" name="Espace réservé du contenu 2">
            <a:extLst>
              <a:ext uri="{FF2B5EF4-FFF2-40B4-BE49-F238E27FC236}">
                <a16:creationId xmlns:a16="http://schemas.microsoft.com/office/drawing/2014/main" id="{34B97600-CD43-441B-8A93-32FA732C52D0}"/>
              </a:ext>
            </a:extLst>
          </p:cNvPr>
          <p:cNvSpPr>
            <a:spLocks noGrp="1"/>
          </p:cNvSpPr>
          <p:nvPr>
            <p:ph idx="1"/>
          </p:nvPr>
        </p:nvSpPr>
        <p:spPr/>
        <p:txBody>
          <a:bodyPr/>
          <a:lstStyle/>
          <a:p>
            <a:r>
              <a:rPr lang="fr-FR" dirty="0"/>
              <a:t>Les diapositives suivantes vous proposent plusieurs ateliers ou actions que vous pouvez mettre en place sur la thématique du harcèlement scolaire. </a:t>
            </a:r>
          </a:p>
        </p:txBody>
      </p:sp>
    </p:spTree>
    <p:extLst>
      <p:ext uri="{BB962C8B-B14F-4D97-AF65-F5344CB8AC3E}">
        <p14:creationId xmlns:p14="http://schemas.microsoft.com/office/powerpoint/2010/main" val="4004972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5"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6C1A77-9366-45F7-A562-F72CCD26A5D6}"/>
              </a:ext>
            </a:extLst>
          </p:cNvPr>
          <p:cNvSpPr>
            <a:spLocks noGrp="1"/>
          </p:cNvSpPr>
          <p:nvPr>
            <p:ph type="title"/>
          </p:nvPr>
        </p:nvSpPr>
        <p:spPr/>
        <p:txBody>
          <a:bodyPr/>
          <a:lstStyle/>
          <a:p>
            <a:r>
              <a:rPr lang="fr-FR" dirty="0"/>
              <a:t>VI. Mener un atelier sur le harcèlement scolaire en tant qu’animateur </a:t>
            </a:r>
          </a:p>
        </p:txBody>
      </p:sp>
      <p:sp>
        <p:nvSpPr>
          <p:cNvPr id="3" name="Espace réservé du contenu 2">
            <a:extLst>
              <a:ext uri="{FF2B5EF4-FFF2-40B4-BE49-F238E27FC236}">
                <a16:creationId xmlns:a16="http://schemas.microsoft.com/office/drawing/2014/main" id="{34B97600-CD43-441B-8A93-32FA732C52D0}"/>
              </a:ext>
            </a:extLst>
          </p:cNvPr>
          <p:cNvSpPr>
            <a:spLocks noGrp="1"/>
          </p:cNvSpPr>
          <p:nvPr>
            <p:ph idx="1"/>
          </p:nvPr>
        </p:nvSpPr>
        <p:spPr/>
        <p:txBody>
          <a:bodyPr/>
          <a:lstStyle/>
          <a:p>
            <a:r>
              <a:rPr lang="fr-FR" dirty="0"/>
              <a:t>I/ Dès le début, vous pouvez inscrire dans les règles de vie, des consignes ayant un rapport avec le harcèlement scolaire, comme: </a:t>
            </a:r>
          </a:p>
          <a:p>
            <a:pPr lvl="1"/>
            <a:r>
              <a:rPr lang="fr-FR" dirty="0"/>
              <a:t>Respecter les autres </a:t>
            </a:r>
          </a:p>
          <a:p>
            <a:pPr lvl="1"/>
            <a:r>
              <a:rPr lang="fr-FR" dirty="0"/>
              <a:t>Savoir écouter ses camarades</a:t>
            </a:r>
          </a:p>
          <a:p>
            <a:pPr lvl="1"/>
            <a:r>
              <a:rPr lang="fr-FR" dirty="0"/>
              <a:t>Ne jamais juger </a:t>
            </a:r>
          </a:p>
        </p:txBody>
      </p:sp>
    </p:spTree>
    <p:extLst>
      <p:ext uri="{BB962C8B-B14F-4D97-AF65-F5344CB8AC3E}">
        <p14:creationId xmlns:p14="http://schemas.microsoft.com/office/powerpoint/2010/main" val="1225832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1000"/>
                                        <p:tgtEl>
                                          <p:spTgt spid="3">
                                            <p:txEl>
                                              <p:pRg st="2" end="2"/>
                                            </p:txEl>
                                          </p:spTgt>
                                        </p:tgtEl>
                                      </p:cBhvr>
                                    </p:animEffect>
                                    <p:anim calcmode="lin" valueType="num">
                                      <p:cBhvr>
                                        <p:cTn id="3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6C1A77-9366-45F7-A562-F72CCD26A5D6}"/>
              </a:ext>
            </a:extLst>
          </p:cNvPr>
          <p:cNvSpPr>
            <a:spLocks noGrp="1"/>
          </p:cNvSpPr>
          <p:nvPr>
            <p:ph type="title"/>
          </p:nvPr>
        </p:nvSpPr>
        <p:spPr/>
        <p:txBody>
          <a:bodyPr/>
          <a:lstStyle/>
          <a:p>
            <a:r>
              <a:rPr lang="fr-FR" dirty="0"/>
              <a:t>VI. Mener un atelier sur le harcèlement scolaire en tant qu’animateur </a:t>
            </a:r>
          </a:p>
        </p:txBody>
      </p:sp>
      <p:sp>
        <p:nvSpPr>
          <p:cNvPr id="3" name="Espace réservé du contenu 2">
            <a:extLst>
              <a:ext uri="{FF2B5EF4-FFF2-40B4-BE49-F238E27FC236}">
                <a16:creationId xmlns:a16="http://schemas.microsoft.com/office/drawing/2014/main" id="{34B97600-CD43-441B-8A93-32FA732C52D0}"/>
              </a:ext>
            </a:extLst>
          </p:cNvPr>
          <p:cNvSpPr>
            <a:spLocks noGrp="1"/>
          </p:cNvSpPr>
          <p:nvPr>
            <p:ph idx="1"/>
          </p:nvPr>
        </p:nvSpPr>
        <p:spPr/>
        <p:txBody>
          <a:bodyPr/>
          <a:lstStyle/>
          <a:p>
            <a:r>
              <a:rPr lang="fr-FR" dirty="0"/>
              <a:t>2/ Vous pouvez prévoir un temps calme, avec la lecture d’une histoire sur le harcèlement scolaire, que tous les enfants comprennent. </a:t>
            </a:r>
          </a:p>
        </p:txBody>
      </p:sp>
    </p:spTree>
    <p:extLst>
      <p:ext uri="{BB962C8B-B14F-4D97-AF65-F5344CB8AC3E}">
        <p14:creationId xmlns:p14="http://schemas.microsoft.com/office/powerpoint/2010/main" val="278489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454D75-828D-47D1-8814-C118699CFF01}"/>
              </a:ext>
            </a:extLst>
          </p:cNvPr>
          <p:cNvSpPr>
            <a:spLocks noGrp="1"/>
          </p:cNvSpPr>
          <p:nvPr>
            <p:ph type="title"/>
          </p:nvPr>
        </p:nvSpPr>
        <p:spPr/>
        <p:txBody>
          <a:bodyPr/>
          <a:lstStyle/>
          <a:p>
            <a:r>
              <a:rPr lang="fr-FR" dirty="0"/>
              <a:t>VI. Mener un atelier sur le harcèlement scolaire en tant qu’animateur </a:t>
            </a:r>
          </a:p>
        </p:txBody>
      </p:sp>
      <p:sp>
        <p:nvSpPr>
          <p:cNvPr id="3" name="Espace réservé du contenu 2">
            <a:extLst>
              <a:ext uri="{FF2B5EF4-FFF2-40B4-BE49-F238E27FC236}">
                <a16:creationId xmlns:a16="http://schemas.microsoft.com/office/drawing/2014/main" id="{0D75CBBF-E6EB-4822-BCD1-73EA50DDEFB2}"/>
              </a:ext>
            </a:extLst>
          </p:cNvPr>
          <p:cNvSpPr>
            <a:spLocks noGrp="1"/>
          </p:cNvSpPr>
          <p:nvPr>
            <p:ph idx="1"/>
          </p:nvPr>
        </p:nvSpPr>
        <p:spPr/>
        <p:txBody>
          <a:bodyPr/>
          <a:lstStyle/>
          <a:p>
            <a:r>
              <a:rPr lang="fr-FR" dirty="0"/>
              <a:t>3/ Créer un jeu de société autour du harcèlement scolaire, et proposer une partie au enfants (nous mettons à disposition des jeux et jeux de rôles sur ce sujet)</a:t>
            </a:r>
          </a:p>
        </p:txBody>
      </p:sp>
    </p:spTree>
    <p:extLst>
      <p:ext uri="{BB962C8B-B14F-4D97-AF65-F5344CB8AC3E}">
        <p14:creationId xmlns:p14="http://schemas.microsoft.com/office/powerpoint/2010/main" val="3471536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454D75-828D-47D1-8814-C118699CFF01}"/>
              </a:ext>
            </a:extLst>
          </p:cNvPr>
          <p:cNvSpPr>
            <a:spLocks noGrp="1"/>
          </p:cNvSpPr>
          <p:nvPr>
            <p:ph type="title"/>
          </p:nvPr>
        </p:nvSpPr>
        <p:spPr/>
        <p:txBody>
          <a:bodyPr/>
          <a:lstStyle/>
          <a:p>
            <a:r>
              <a:rPr lang="fr-FR" dirty="0"/>
              <a:t>VI. Mener un atelier sur le harcèlement scolaire en tant qu’animateur </a:t>
            </a:r>
          </a:p>
        </p:txBody>
      </p:sp>
      <p:sp>
        <p:nvSpPr>
          <p:cNvPr id="3" name="Espace réservé du contenu 2">
            <a:extLst>
              <a:ext uri="{FF2B5EF4-FFF2-40B4-BE49-F238E27FC236}">
                <a16:creationId xmlns:a16="http://schemas.microsoft.com/office/drawing/2014/main" id="{0D75CBBF-E6EB-4822-BCD1-73EA50DDEFB2}"/>
              </a:ext>
            </a:extLst>
          </p:cNvPr>
          <p:cNvSpPr>
            <a:spLocks noGrp="1"/>
          </p:cNvSpPr>
          <p:nvPr>
            <p:ph idx="1"/>
          </p:nvPr>
        </p:nvSpPr>
        <p:spPr/>
        <p:txBody>
          <a:bodyPr/>
          <a:lstStyle/>
          <a:p>
            <a:r>
              <a:rPr lang="fr-FR" dirty="0"/>
              <a:t>4/ créer une pièce de théâtre avec le groupe, sur cette thématique. </a:t>
            </a:r>
          </a:p>
        </p:txBody>
      </p:sp>
    </p:spTree>
    <p:extLst>
      <p:ext uri="{BB962C8B-B14F-4D97-AF65-F5344CB8AC3E}">
        <p14:creationId xmlns:p14="http://schemas.microsoft.com/office/powerpoint/2010/main" val="272818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Cadre">
  <a:themeElements>
    <a:clrScheme name="Cadr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adr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adr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TM03457475[[fn=Cadre]]</Template>
  <TotalTime>1837</TotalTime>
  <Words>829</Words>
  <Application>Microsoft Office PowerPoint</Application>
  <PresentationFormat>Grand écran</PresentationFormat>
  <Paragraphs>81</Paragraphs>
  <Slides>21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21</vt:i4>
      </vt:variant>
    </vt:vector>
  </HeadingPairs>
  <TitlesOfParts>
    <vt:vector size="26" baseType="lpstr">
      <vt:lpstr>Calibri</vt:lpstr>
      <vt:lpstr>Corbel</vt:lpstr>
      <vt:lpstr>Roboto</vt:lpstr>
      <vt:lpstr>Wingdings 2</vt:lpstr>
      <vt:lpstr>Cadre</vt:lpstr>
      <vt:lpstr>Le harcèlement scolaire </vt:lpstr>
      <vt:lpstr>SOMMAIRE</vt:lpstr>
      <vt:lpstr>I. Savoir définir le harcèlement scolaire </vt:lpstr>
      <vt:lpstr>I. Savoir définir le harcèlement scolaire </vt:lpstr>
      <vt:lpstr>I. Savoir définir le harcèlement scolaire </vt:lpstr>
      <vt:lpstr>II. Comment prévenir le harcèlement scolaire ou périscolaire ? </vt:lpstr>
      <vt:lpstr>III. Savoir repérer le harcèlement en milieu scolaire ou parascolaire. </vt:lpstr>
      <vt:lpstr>IV. Les conséquences du harcèlement scolaire ou périscolaire </vt:lpstr>
      <vt:lpstr>V. Le rôle de l’animateur </vt:lpstr>
      <vt:lpstr>V. Le rôle de l’animateur </vt:lpstr>
      <vt:lpstr>V. Le rôle de l’animateur </vt:lpstr>
      <vt:lpstr>V. Le rôle de l’animateur </vt:lpstr>
      <vt:lpstr>V. Le rôle de l’animateur </vt:lpstr>
      <vt:lpstr>V. Le rôle de l’animateur </vt:lpstr>
      <vt:lpstr>V. Le rôle de l’animateur </vt:lpstr>
      <vt:lpstr>V. Le rôle de l’animateur </vt:lpstr>
      <vt:lpstr>VI. Mener un atelier sur le harcèlement scolaire en tant qu’animateur </vt:lpstr>
      <vt:lpstr>VI. Mener un atelier sur le harcèlement scolaire en tant qu’animateur </vt:lpstr>
      <vt:lpstr>VI. Mener un atelier sur le harcèlement scolaire en tant qu’animateur </vt:lpstr>
      <vt:lpstr>VI. Mener un atelier sur le harcèlement scolaire en tant qu’animateur </vt:lpstr>
      <vt:lpstr>VI. Mener un atelier sur le harcèlement scolaire en tant qu’animateur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harcèlement scolaire </dc:title>
  <dc:creator>meyerdylan57.perso@outlook.fr</dc:creator>
  <cp:lastModifiedBy>anima decouverte culture et formations anima decouverte culture et formations</cp:lastModifiedBy>
  <cp:revision>7</cp:revision>
  <dcterms:created xsi:type="dcterms:W3CDTF">2020-11-18T20:53:58Z</dcterms:created>
  <dcterms:modified xsi:type="dcterms:W3CDTF">2021-01-12T14:54:03Z</dcterms:modified>
</cp:coreProperties>
</file>